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6DEA-05B7-4322-BD68-0887D3BEE1BB}" type="datetimeFigureOut">
              <a:rPr lang="en-GB" smtClean="0"/>
              <a:t>09/03/2014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59F0-1F5B-41FA-8BF2-90D06B4650D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6DEA-05B7-4322-BD68-0887D3BEE1BB}" type="datetimeFigureOut">
              <a:rPr lang="en-GB" smtClean="0"/>
              <a:t>09/03/2014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59F0-1F5B-41FA-8BF2-90D06B4650D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6DEA-05B7-4322-BD68-0887D3BEE1BB}" type="datetimeFigureOut">
              <a:rPr lang="en-GB" smtClean="0"/>
              <a:t>09/03/2014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59F0-1F5B-41FA-8BF2-90D06B4650D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6DEA-05B7-4322-BD68-0887D3BEE1BB}" type="datetimeFigureOut">
              <a:rPr lang="en-GB" smtClean="0"/>
              <a:t>09/03/2014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59F0-1F5B-41FA-8BF2-90D06B4650D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6DEA-05B7-4322-BD68-0887D3BEE1BB}" type="datetimeFigureOut">
              <a:rPr lang="en-GB" smtClean="0"/>
              <a:t>09/03/2014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59F0-1F5B-41FA-8BF2-90D06B4650D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6DEA-05B7-4322-BD68-0887D3BEE1BB}" type="datetimeFigureOut">
              <a:rPr lang="en-GB" smtClean="0"/>
              <a:t>09/03/2014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59F0-1F5B-41FA-8BF2-90D06B4650D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6DEA-05B7-4322-BD68-0887D3BEE1BB}" type="datetimeFigureOut">
              <a:rPr lang="en-GB" smtClean="0"/>
              <a:t>09/03/2014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59F0-1F5B-41FA-8BF2-90D06B4650D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6DEA-05B7-4322-BD68-0887D3BEE1BB}" type="datetimeFigureOut">
              <a:rPr lang="en-GB" smtClean="0"/>
              <a:t>09/03/2014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59F0-1F5B-41FA-8BF2-90D06B4650D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6DEA-05B7-4322-BD68-0887D3BEE1BB}" type="datetimeFigureOut">
              <a:rPr lang="en-GB" smtClean="0"/>
              <a:t>09/03/2014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59F0-1F5B-41FA-8BF2-90D06B4650D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6DEA-05B7-4322-BD68-0887D3BEE1BB}" type="datetimeFigureOut">
              <a:rPr lang="en-GB" smtClean="0"/>
              <a:t>09/03/2014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59F0-1F5B-41FA-8BF2-90D06B4650D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6DEA-05B7-4322-BD68-0887D3BEE1BB}" type="datetimeFigureOut">
              <a:rPr lang="en-GB" smtClean="0"/>
              <a:t>09/03/2014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59F0-1F5B-41FA-8BF2-90D06B4650D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C6DEA-05B7-4322-BD68-0887D3BEE1BB}" type="datetimeFigureOut">
              <a:rPr lang="en-GB" smtClean="0"/>
              <a:t>09/03/2014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B59F0-1F5B-41FA-8BF2-90D06B4650D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077200" cy="1470025"/>
          </a:xfrm>
        </p:spPr>
        <p:txBody>
          <a:bodyPr/>
          <a:lstStyle/>
          <a:p>
            <a:r>
              <a:rPr lang="en-GB" b="1" dirty="0" smtClean="0"/>
              <a:t>Starter:</a:t>
            </a:r>
            <a:r>
              <a:rPr lang="en-GB" b="1" dirty="0" smtClean="0">
                <a:solidFill>
                  <a:srgbClr val="7030A0"/>
                </a:solidFill>
              </a:rPr>
              <a:t> Glossary (key word) test- </a:t>
            </a:r>
            <a:r>
              <a:rPr lang="en-GB" sz="4000" dirty="0" smtClean="0"/>
              <a:t>what do the words mean?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828800"/>
            <a:ext cx="4038600" cy="45720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GB" dirty="0" err="1" smtClean="0">
                <a:solidFill>
                  <a:schemeClr val="tx1"/>
                </a:solidFill>
              </a:rPr>
              <a:t>Telos</a:t>
            </a:r>
            <a:r>
              <a:rPr lang="en-GB" dirty="0" smtClean="0">
                <a:solidFill>
                  <a:schemeClr val="tx1"/>
                </a:solidFill>
              </a:rPr>
              <a:t>-</a:t>
            </a:r>
          </a:p>
          <a:p>
            <a:pPr algn="l"/>
            <a:r>
              <a:rPr lang="en-GB" dirty="0" err="1" smtClean="0">
                <a:solidFill>
                  <a:schemeClr val="tx1"/>
                </a:solidFill>
              </a:rPr>
              <a:t>Anthropic</a:t>
            </a:r>
            <a:r>
              <a:rPr lang="en-GB" dirty="0" smtClean="0">
                <a:solidFill>
                  <a:schemeClr val="tx1"/>
                </a:solidFill>
              </a:rPr>
              <a:t>-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Governance-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Cognition-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Regularity of succession-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Regularity of co-presence-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Design qua purpose-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Design qua regularity-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Analogy-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Epicurean Hypothesis-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Fallacy of Composition-</a:t>
            </a:r>
          </a:p>
          <a:p>
            <a:pPr algn="l"/>
            <a:endParaRPr lang="en-GB" dirty="0" smtClean="0">
              <a:solidFill>
                <a:schemeClr val="tx1"/>
              </a:solidFill>
            </a:endParaRPr>
          </a:p>
          <a:p>
            <a:pPr algn="l"/>
            <a:endParaRPr lang="en-GB" dirty="0" smtClean="0">
              <a:solidFill>
                <a:schemeClr val="tx1"/>
              </a:solidFill>
            </a:endParaRPr>
          </a:p>
          <a:p>
            <a:pPr algn="l"/>
            <a:endParaRPr lang="en-GB" dirty="0" smtClean="0">
              <a:solidFill>
                <a:schemeClr val="tx1"/>
              </a:solidFill>
            </a:endParaRPr>
          </a:p>
          <a:p>
            <a:pPr algn="l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724400" y="1905000"/>
            <a:ext cx="4038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Conclusion-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900" dirty="0" smtClean="0"/>
              <a:t>Summary-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Examine-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900" dirty="0" smtClean="0"/>
              <a:t>Explain-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Assess-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900" dirty="0" smtClean="0"/>
              <a:t>Critique-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Natural Theology-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900" dirty="0" smtClean="0"/>
              <a:t>Inductive-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Deductive-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900" dirty="0" smtClean="0"/>
              <a:t>A priori-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posteriori-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200400"/>
            <a:ext cx="8458200" cy="3428999"/>
          </a:xfrm>
        </p:spPr>
        <p:txBody>
          <a:bodyPr>
            <a:normAutofit/>
          </a:bodyPr>
          <a:lstStyle/>
          <a:p>
            <a:pPr lvl="0"/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</a:rPr>
              <a:t>A) Explain how the teleological argument attempts to prove that God is the designer of the universe. [30]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8610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800" dirty="0" smtClean="0"/>
              <a:t>Read the different essay answers for each question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Rate them best to worst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Mark them with a score and level using the mark scheme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Write advice to each candidate what they need to do to improve </a:t>
            </a:r>
            <a:endParaRPr lang="en-GB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800" b="1" dirty="0" smtClean="0"/>
              <a:t>Plenary- </a:t>
            </a:r>
            <a:r>
              <a:rPr lang="en-GB" b="1" dirty="0" smtClean="0">
                <a:solidFill>
                  <a:srgbClr val="7030A0"/>
                </a:solidFill>
              </a:rPr>
              <a:t>Narrow down your advice:</a:t>
            </a:r>
            <a:endParaRPr lang="en-GB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3581400" cy="838200"/>
          </a:xfrm>
        </p:spPr>
        <p:txBody>
          <a:bodyPr/>
          <a:lstStyle/>
          <a:p>
            <a:r>
              <a:rPr lang="en-GB" dirty="0" smtClean="0"/>
              <a:t>To </a:t>
            </a:r>
            <a:r>
              <a:rPr lang="en-GB" b="1" dirty="0" smtClean="0">
                <a:solidFill>
                  <a:srgbClr val="7030A0"/>
                </a:solidFill>
              </a:rPr>
              <a:t>10</a:t>
            </a:r>
            <a:r>
              <a:rPr lang="en-GB" dirty="0" smtClean="0"/>
              <a:t> key words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362200"/>
            <a:ext cx="35814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</a:t>
            </a: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5 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 words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3276600"/>
            <a:ext cx="35814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</a:t>
            </a: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 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 words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126</Words>
  <Application>Microsoft Office PowerPoint</Application>
  <PresentationFormat>On-screen Show (4:3)</PresentationFormat>
  <Paragraphs>37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Starter: Glossary (key word) test- what do the words mean?</vt:lpstr>
      <vt:lpstr>A) Explain how the teleological argument attempts to prove that God is the designer of the universe. [30]   </vt:lpstr>
      <vt:lpstr>Plenary- Narrow down your advice: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A) Explain how the teleological argument attempts to prove that God is the designer of the universe. [30]    B) ‘The teleological argument for the existence of God is a strong argument.’ Assess this view. [15]</dc:title>
  <dc:creator>Becki</dc:creator>
  <cp:lastModifiedBy>Becki</cp:lastModifiedBy>
  <cp:revision>5</cp:revision>
  <dcterms:created xsi:type="dcterms:W3CDTF">2014-03-09T18:27:39Z</dcterms:created>
  <dcterms:modified xsi:type="dcterms:W3CDTF">2014-03-09T21:15:03Z</dcterms:modified>
</cp:coreProperties>
</file>