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8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CC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3D1C7-3933-4290-AC4F-DE07B008D8C6}" type="datetimeFigureOut">
              <a:rPr lang="en-US" smtClean="0"/>
              <a:pPr/>
              <a:t>08-Sep-13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21160-EE69-4652-B102-0A0C5CC41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students to introduce themselves-</a:t>
            </a:r>
            <a:r>
              <a:rPr lang="en-US" baseline="0" dirty="0" smtClean="0"/>
              <a:t> say name- their AS subjects- one interesting thing about them/ hobby 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21160-EE69-4652-B102-0A0C5CC411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21160-EE69-4652-B102-0A0C5CC4111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Split students up into groups…Give</a:t>
            </a:r>
            <a:r>
              <a:rPr lang="en-US" baseline="0" dirty="0" smtClean="0"/>
              <a:t> them some sweets (no quite enough for 2 each)- tell them it is up to them how they distribute them but they must explain why afterwards.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21160-EE69-4652-B102-0A0C5CC4111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21160-EE69-4652-B102-0A0C5CC4111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 out topic overview/checklist…. Also</a:t>
            </a:r>
            <a:r>
              <a:rPr lang="en-US" baseline="0" dirty="0" smtClean="0"/>
              <a:t> mention- he lived through the </a:t>
            </a:r>
            <a:r>
              <a:rPr lang="en-US" baseline="0" dirty="0" smtClean="0"/>
              <a:t>French </a:t>
            </a:r>
            <a:r>
              <a:rPr lang="en-US" baseline="0" dirty="0" smtClean="0"/>
              <a:t>revolution, </a:t>
            </a:r>
            <a:r>
              <a:rPr lang="en-US" baseline="0" dirty="0" smtClean="0"/>
              <a:t>American </a:t>
            </a:r>
            <a:r>
              <a:rPr lang="en-US" baseline="0" dirty="0" smtClean="0"/>
              <a:t>war of independence, appalling social conditions </a:t>
            </a:r>
            <a:r>
              <a:rPr lang="en-US" baseline="0" dirty="0" smtClean="0"/>
              <a:t>in England….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21160-EE69-4652-B102-0A0C5CC4111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0F6E-0FF6-446E-9458-0A1C4EB5453C}" type="datetimeFigureOut">
              <a:rPr lang="en-US" smtClean="0"/>
              <a:pPr/>
              <a:t>08-Sep-13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7DF7-0089-4B44-95B1-A81F1510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0F6E-0FF6-446E-9458-0A1C4EB5453C}" type="datetimeFigureOut">
              <a:rPr lang="en-US" smtClean="0"/>
              <a:pPr/>
              <a:t>08-Sep-13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7DF7-0089-4B44-95B1-A81F1510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0F6E-0FF6-446E-9458-0A1C4EB5453C}" type="datetimeFigureOut">
              <a:rPr lang="en-US" smtClean="0"/>
              <a:pPr/>
              <a:t>08-Sep-13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7DF7-0089-4B44-95B1-A81F1510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0F6E-0FF6-446E-9458-0A1C4EB5453C}" type="datetimeFigureOut">
              <a:rPr lang="en-US" smtClean="0"/>
              <a:pPr/>
              <a:t>08-Sep-13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7DF7-0089-4B44-95B1-A81F1510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0F6E-0FF6-446E-9458-0A1C4EB5453C}" type="datetimeFigureOut">
              <a:rPr lang="en-US" smtClean="0"/>
              <a:pPr/>
              <a:t>08-Sep-13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7DF7-0089-4B44-95B1-A81F1510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0F6E-0FF6-446E-9458-0A1C4EB5453C}" type="datetimeFigureOut">
              <a:rPr lang="en-US" smtClean="0"/>
              <a:pPr/>
              <a:t>08-Sep-13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7DF7-0089-4B44-95B1-A81F1510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0F6E-0FF6-446E-9458-0A1C4EB5453C}" type="datetimeFigureOut">
              <a:rPr lang="en-US" smtClean="0"/>
              <a:pPr/>
              <a:t>08-Sep-13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7DF7-0089-4B44-95B1-A81F1510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0F6E-0FF6-446E-9458-0A1C4EB5453C}" type="datetimeFigureOut">
              <a:rPr lang="en-US" smtClean="0"/>
              <a:pPr/>
              <a:t>08-Sep-13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7DF7-0089-4B44-95B1-A81F1510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0F6E-0FF6-446E-9458-0A1C4EB5453C}" type="datetimeFigureOut">
              <a:rPr lang="en-US" smtClean="0"/>
              <a:pPr/>
              <a:t>08-Sep-13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7DF7-0089-4B44-95B1-A81F1510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0F6E-0FF6-446E-9458-0A1C4EB5453C}" type="datetimeFigureOut">
              <a:rPr lang="en-US" smtClean="0"/>
              <a:pPr/>
              <a:t>08-Sep-13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7DF7-0089-4B44-95B1-A81F1510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E0F6E-0FF6-446E-9458-0A1C4EB5453C}" type="datetimeFigureOut">
              <a:rPr lang="en-US" smtClean="0"/>
              <a:pPr/>
              <a:t>08-Sep-13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7DF7-0089-4B44-95B1-A81F1510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0F6E-0FF6-446E-9458-0A1C4EB5453C}" type="datetimeFigureOut">
              <a:rPr lang="en-US" smtClean="0"/>
              <a:pPr/>
              <a:t>08-Sep-13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7DF7-0089-4B44-95B1-A81F15101F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648200"/>
          </a:xfrm>
        </p:spPr>
        <p:txBody>
          <a:bodyPr>
            <a:normAutofit/>
          </a:bodyPr>
          <a:lstStyle/>
          <a:p>
            <a:r>
              <a:rPr lang="en-US" sz="6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Handwriting" pitchFamily="66" charset="0"/>
                <a:cs typeface="Arial" pitchFamily="34" charset="0"/>
              </a:rPr>
              <a:t>Hello Year 12!!!</a:t>
            </a:r>
            <a:r>
              <a:rPr lang="en-US" sz="67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en-US" sz="67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en-US" sz="53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Welcome to </a:t>
            </a:r>
            <a:r>
              <a:rPr lang="en-US" sz="67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en-US" sz="67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en-US" sz="67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AS Level</a:t>
            </a:r>
            <a:r>
              <a:rPr lang="en-US" sz="67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/>
            </a:r>
            <a:br>
              <a:rPr lang="en-US" sz="67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</a:br>
            <a:r>
              <a:rPr lang="en-US" sz="67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Religious Studies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0292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With Miss Neale</a:t>
            </a:r>
            <a:endParaRPr lang="en-US" sz="3600" dirty="0"/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Durham University Theology Graduate</a:t>
            </a:r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Oxford University Social Sciences Post Graduate</a:t>
            </a:r>
            <a:endParaRPr lang="en-US" dirty="0"/>
          </a:p>
        </p:txBody>
      </p:sp>
      <p:pic>
        <p:nvPicPr>
          <p:cNvPr id="4" name="Picture 3" descr="http://dl6.glitter-graphics.net/pub/2965/2965966umzh6izluv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139886"/>
            <a:ext cx="3352800" cy="2718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Consequentialist</a:t>
            </a:r>
            <a:r>
              <a:rPr lang="en-GB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GB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VS </a:t>
            </a:r>
            <a:r>
              <a:rPr lang="en-GB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Deontological theories</a:t>
            </a:r>
            <a:endParaRPr lang="en-GB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4102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Because Utilitarianism focuses on the results of an action, this makes it a </a:t>
            </a:r>
            <a:r>
              <a:rPr lang="en-GB" b="1" dirty="0" err="1" smtClean="0"/>
              <a:t>consequentialist</a:t>
            </a:r>
            <a:r>
              <a:rPr lang="en-GB" dirty="0" smtClean="0"/>
              <a:t> theory as it focuses on the consequences of an action.</a:t>
            </a:r>
          </a:p>
          <a:p>
            <a:pPr eaLnBrk="1" hangingPunct="1"/>
            <a:r>
              <a:rPr lang="en-GB" dirty="0" smtClean="0"/>
              <a:t>Utilitarianism is thus the opposite </a:t>
            </a:r>
            <a:r>
              <a:rPr lang="en-GB" dirty="0" smtClean="0"/>
              <a:t>of </a:t>
            </a:r>
            <a:r>
              <a:rPr lang="en-GB" dirty="0" smtClean="0"/>
              <a:t>deontological ethical theories which concentrate on moral rules that cannot be broken.</a:t>
            </a:r>
          </a:p>
          <a:p>
            <a:pPr eaLnBrk="1" hangingPunct="1"/>
            <a:r>
              <a:rPr lang="en-GB" dirty="0" smtClean="0"/>
              <a:t>With Deontological thinking </a:t>
            </a:r>
            <a:r>
              <a:rPr lang="en-GB" dirty="0" smtClean="0"/>
              <a:t>therefore, stealing food to feed your starving family would be considered wrong as stealing is morally wrong.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100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Jeremy Bentham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3733800" cy="5334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1748-1832</a:t>
            </a:r>
          </a:p>
          <a:p>
            <a:pPr algn="ctr"/>
            <a:r>
              <a:rPr lang="en-US" dirty="0" smtClean="0"/>
              <a:t>Social reformer</a:t>
            </a:r>
          </a:p>
          <a:p>
            <a:pPr algn="ctr"/>
            <a:r>
              <a:rPr lang="en-US" dirty="0" smtClean="0"/>
              <a:t>Concerned with improving the social conditions of his time</a:t>
            </a:r>
          </a:p>
          <a:p>
            <a:pPr algn="ctr"/>
            <a:r>
              <a:rPr lang="en-US" dirty="0" smtClean="0"/>
              <a:t>Political radical</a:t>
            </a:r>
          </a:p>
          <a:p>
            <a:pPr algn="ctr"/>
            <a:r>
              <a:rPr lang="en-US" dirty="0" smtClean="0"/>
              <a:t>Started UCL</a:t>
            </a:r>
          </a:p>
          <a:p>
            <a:pPr algn="ctr"/>
            <a:r>
              <a:rPr lang="en-US" dirty="0" smtClean="0"/>
              <a:t>His body still on </a:t>
            </a:r>
            <a:r>
              <a:rPr lang="en-US" dirty="0" smtClean="0"/>
              <a:t>display in UCL</a:t>
            </a:r>
            <a:endParaRPr lang="en-US" dirty="0"/>
          </a:p>
        </p:txBody>
      </p:sp>
      <p:pic>
        <p:nvPicPr>
          <p:cNvPr id="4" name="Content Placeholder 3" descr="jeremy bentha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962400" y="1143000"/>
            <a:ext cx="5000625" cy="62150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05200" y="0"/>
            <a:ext cx="54115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200" dirty="0" smtClean="0"/>
              <a:t> Published </a:t>
            </a:r>
            <a:r>
              <a:rPr lang="en-US" sz="3200" i="1" dirty="0" smtClean="0"/>
              <a:t>The </a:t>
            </a:r>
            <a:r>
              <a:rPr lang="en-US" sz="3200" i="1" dirty="0" smtClean="0"/>
              <a:t>principles of Morals and </a:t>
            </a:r>
            <a:r>
              <a:rPr lang="en-US" sz="3200" i="1" dirty="0" smtClean="0"/>
              <a:t>Legislation </a:t>
            </a:r>
            <a:r>
              <a:rPr lang="en-US" sz="3200" dirty="0" smtClean="0"/>
              <a:t>in</a:t>
            </a:r>
            <a:r>
              <a:rPr lang="en-US" sz="3200" i="1" dirty="0" smtClean="0"/>
              <a:t> </a:t>
            </a:r>
            <a:r>
              <a:rPr lang="en-US" sz="3200" dirty="0" smtClean="0"/>
              <a:t>1789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Reflection</a:t>
            </a:r>
            <a:endParaRPr lang="en-US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are your initial thoughts on Utilitarianism?</a:t>
            </a:r>
          </a:p>
          <a:p>
            <a:pPr algn="ctr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 you think it is a good and useful ethical theory?</a:t>
            </a:r>
          </a:p>
          <a:p>
            <a:pPr algn="ctr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 you think there are any problems with it?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Consider this moral dilemma in pairs.....</a:t>
            </a:r>
            <a:endParaRPr lang="en-GB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Clr>
                <a:schemeClr val="bg2"/>
              </a:buClr>
              <a:buFont typeface="Arial" charset="0"/>
              <a:buChar char="•"/>
            </a:pP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naval warship is in battle. It receives a severe hit to the engineering section and a fire breaks out. If the fire continues, the ships munitions could explode, killing the whole crew. The captain can use a fast acting extinguisher that would result in blasts of steam putting out the fire, but this will kill the men trapped in engineering .</a:t>
            </a:r>
          </a:p>
          <a:p>
            <a:pPr algn="ctr" eaLnBrk="1" hangingPunct="1">
              <a:buClr>
                <a:schemeClr val="bg2"/>
              </a:buClr>
              <a:buFont typeface="Arial" charset="0"/>
              <a:buChar char="•"/>
            </a:pPr>
            <a:endParaRPr lang="en-GB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Clr>
                <a:schemeClr val="bg2"/>
              </a:buClr>
              <a:buFont typeface="Arial" charset="0"/>
              <a:buChar char="•"/>
            </a:pP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should he do?</a:t>
            </a:r>
          </a:p>
          <a:p>
            <a:pPr algn="ctr" eaLnBrk="1" hangingPunct="1">
              <a:buClr>
                <a:schemeClr val="bg2"/>
              </a:buClr>
              <a:buFont typeface="Arial" charset="0"/>
              <a:buChar char="•"/>
            </a:pPr>
            <a:endParaRPr lang="en-GB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Clr>
                <a:schemeClr val="bg2"/>
              </a:buClr>
              <a:buFont typeface="Arial" charset="0"/>
              <a:buChar char="•"/>
            </a:pPr>
            <a:r>
              <a:rPr lang="en-GB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 this in pairs for 3 minutes ready to feedback to the rest of the class.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532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What is Ethics?</a:t>
            </a:r>
            <a:endParaRPr lang="en-US" sz="48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820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err="1" smtClean="0">
                <a:latin typeface="Arial Black" pitchFamily="34" charset="0"/>
              </a:rPr>
              <a:t>Ethikos</a:t>
            </a:r>
            <a:r>
              <a:rPr lang="en-US" sz="4000" dirty="0" smtClean="0"/>
              <a:t>-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means ‘character’</a:t>
            </a:r>
          </a:p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Originally referred to how you would behave normally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7696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400" dirty="0" err="1" smtClean="0">
                <a:latin typeface="Arial Black" pitchFamily="34" charset="0"/>
              </a:rPr>
              <a:t>Moralis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- ‘morality’</a:t>
            </a: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Concerned with defining which           actions are right and wrong, rather than a persons character      </a:t>
            </a:r>
            <a:endParaRPr lang="en-US" sz="34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4864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Nowadays we use the terms to refer to the same things- the study of moral choices and how we justify them 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7-Point Star 6"/>
          <p:cNvSpPr/>
          <p:nvPr/>
        </p:nvSpPr>
        <p:spPr>
          <a:xfrm rot="1209041">
            <a:off x="6824489" y="28319"/>
            <a:ext cx="2286000" cy="1981200"/>
          </a:xfrm>
          <a:prstGeom prst="star7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Greek origins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deciding on how to make an ethical decision people often focus on one or more elements of an ethical action: </a:t>
            </a:r>
            <a:endParaRPr lang="en-U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173163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What different aspects </a:t>
            </a:r>
            <a:r>
              <a:rPr lang="en-US" b="1" dirty="0"/>
              <a:t>d</a:t>
            </a:r>
            <a:r>
              <a:rPr lang="en-US" b="1" dirty="0" smtClean="0"/>
              <a:t>o you think come into making an ethical decision?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1816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Their motive</a:t>
            </a:r>
            <a:endParaRPr 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48768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context the action is performed 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consequences of the action</a:t>
            </a:r>
            <a:endParaRPr lang="en-US" sz="32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2895600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action itself</a:t>
            </a:r>
            <a:endParaRPr lang="en-US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685800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aims of the action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895600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person acting</a:t>
            </a: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429000" y="2362200"/>
            <a:ext cx="2667000" cy="213360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Elements Ethical Action</a:t>
            </a:r>
            <a:endParaRPr lang="en-US" sz="3200" b="1" dirty="0"/>
          </a:p>
        </p:txBody>
      </p:sp>
      <p:sp>
        <p:nvSpPr>
          <p:cNvPr id="11" name="7-Point Star 10"/>
          <p:cNvSpPr/>
          <p:nvPr/>
        </p:nvSpPr>
        <p:spPr>
          <a:xfrm>
            <a:off x="228600" y="0"/>
            <a:ext cx="8915400" cy="68580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Ethical theories tend to focus on one or more of these elements</a:t>
            </a:r>
          </a:p>
          <a:p>
            <a:pPr algn="ctr"/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66800" y="1752600"/>
            <a:ext cx="7162800" cy="1676400"/>
          </a:xfrm>
          <a:prstGeom prst="rect">
            <a:avLst/>
          </a:prstGeom>
          <a:solidFill>
            <a:srgbClr val="FF99CC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To </a:t>
            </a:r>
            <a:r>
              <a:rPr kumimoji="0" lang="en-GB" sz="4400" b="0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decide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what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is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the best </a:t>
            </a:r>
            <a:r>
              <a:rPr kumimoji="0" lang="en-GB" sz="4400" b="0" i="0" u="none" strike="noStrike" kern="120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way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of 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distributing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fr-F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sweets</a:t>
            </a: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 rot="20577473">
            <a:off x="34777" y="867195"/>
            <a:ext cx="3962400" cy="830997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Challenge:</a:t>
            </a:r>
            <a:endParaRPr lang="en-US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Utilitarianism</a:t>
            </a:r>
            <a:endParaRPr lang="en-US" sz="6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latin typeface="Arial Black" pitchFamily="34" charset="0"/>
              </a:rPr>
              <a:t>‘Greatest good for the greatest number’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6482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Good = happiness/ pleasure</a:t>
            </a:r>
            <a:endParaRPr lang="en-US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Teleological theory of ethics...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Teleological comes from the Greek word </a:t>
            </a:r>
            <a:r>
              <a:rPr lang="en-GB" b="1" i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Telos</a:t>
            </a:r>
            <a:r>
              <a:rPr lang="en-GB" b="1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meaning </a:t>
            </a:r>
            <a:r>
              <a:rPr lang="en-GB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</a:t>
            </a:r>
            <a:r>
              <a:rPr lang="en-GB" b="1" dirty="0" smtClean="0"/>
              <a:t>.</a:t>
            </a:r>
          </a:p>
          <a:p>
            <a:pPr eaLnBrk="1" hangingPunct="1"/>
            <a:r>
              <a:rPr lang="en-GB" dirty="0" smtClean="0"/>
              <a:t>The theory looks at the </a:t>
            </a:r>
            <a:r>
              <a:rPr lang="en-GB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</a:t>
            </a:r>
            <a:r>
              <a:rPr lang="en-GB" dirty="0" smtClean="0"/>
              <a:t> , the results of an action, to decide whether it’s right or wrong.</a:t>
            </a:r>
          </a:p>
          <a:p>
            <a:pPr eaLnBrk="1" hangingPunct="1"/>
            <a:r>
              <a:rPr lang="en-GB" dirty="0" smtClean="0"/>
              <a:t>For a Teleological thinker, the </a:t>
            </a:r>
            <a:r>
              <a:rPr lang="en-GB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justifies the means</a:t>
            </a:r>
            <a:r>
              <a:rPr lang="en-GB" dirty="0" smtClean="0"/>
              <a:t>, and thus a thinker from this school of thought would judge the rightness of an action by the end it produces.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153400" cy="2438400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GB" sz="36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In this thinking, a choice that results in a good end is morally better than a choice that results in bad end.</a:t>
            </a:r>
          </a:p>
          <a:p>
            <a:pPr eaLnBrk="1" hangingPunct="1"/>
            <a:endParaRPr lang="en-GB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124200"/>
            <a:ext cx="7772400" cy="2971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Does this mean then that stealing food to feed your starving family is justified because it results in 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 good end for the fa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mily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?</a:t>
            </a:r>
            <a:endParaRPr lang="en-GB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618</Words>
  <Application>Microsoft Office PowerPoint</Application>
  <PresentationFormat>On-screen Show (4:3)</PresentationFormat>
  <Paragraphs>67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Hello Year 12!!! Welcome to  AS Level Religious Studies</vt:lpstr>
      <vt:lpstr>Consider this moral dilemma in pairs.....</vt:lpstr>
      <vt:lpstr>What is Ethics?</vt:lpstr>
      <vt:lpstr>When deciding on how to make an ethical decision people often focus on one or more elements of an ethical action: </vt:lpstr>
      <vt:lpstr>Slide 5</vt:lpstr>
      <vt:lpstr>Slide 6</vt:lpstr>
      <vt:lpstr>Utilitarianism</vt:lpstr>
      <vt:lpstr>Teleological theory of ethics...</vt:lpstr>
      <vt:lpstr>Slide 9</vt:lpstr>
      <vt:lpstr>Consequentialist VS Deontological theories</vt:lpstr>
      <vt:lpstr>Jeremy Bentham</vt:lpstr>
      <vt:lpstr>Reflection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Year 12!!! Welcome to  AS Level Religious Studies</dc:title>
  <dc:creator>Becki</dc:creator>
  <cp:lastModifiedBy>Becki</cp:lastModifiedBy>
  <cp:revision>50</cp:revision>
  <dcterms:created xsi:type="dcterms:W3CDTF">2013-09-07T22:53:16Z</dcterms:created>
  <dcterms:modified xsi:type="dcterms:W3CDTF">2013-09-08T20:56:32Z</dcterms:modified>
</cp:coreProperties>
</file>