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94A07-6B86-4810-87A6-CD55DA4F9138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77F5C-939A-47DA-8CCE-192A0E3EA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4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of C was</a:t>
            </a:r>
            <a:r>
              <a:rPr lang="en-US" baseline="0" dirty="0" smtClean="0"/>
              <a:t> a student of Socrates (Plato was too)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7F5C-939A-47DA-8CCE-192A0E3EA3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8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9BD-DA95-40C4-B453-BCBC162D360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A933-2221-4D16-B7C4-EEA824A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9BD-DA95-40C4-B453-BCBC162D360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A933-2221-4D16-B7C4-EEA824A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9BD-DA95-40C4-B453-BCBC162D360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A933-2221-4D16-B7C4-EEA824A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9BD-DA95-40C4-B453-BCBC162D360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A933-2221-4D16-B7C4-EEA824A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9BD-DA95-40C4-B453-BCBC162D360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A933-2221-4D16-B7C4-EEA824A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9BD-DA95-40C4-B453-BCBC162D360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A933-2221-4D16-B7C4-EEA824A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9BD-DA95-40C4-B453-BCBC162D360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A933-2221-4D16-B7C4-EEA824A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9BD-DA95-40C4-B453-BCBC162D360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A933-2221-4D16-B7C4-EEA824A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9BD-DA95-40C4-B453-BCBC162D360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A933-2221-4D16-B7C4-EEA824A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9BD-DA95-40C4-B453-BCBC162D360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A933-2221-4D16-B7C4-EEA824A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9BD-DA95-40C4-B453-BCBC162D360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A933-2221-4D16-B7C4-EEA824A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339BD-DA95-40C4-B453-BCBC162D360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A933-2221-4D16-B7C4-EEA824A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Utilitarianism</a:t>
            </a:r>
            <a:endParaRPr lang="en-US" sz="6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1981200"/>
            <a:ext cx="3124200" cy="3581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would a Utilitarian do?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Why?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Picture 2" descr="http://4.bp.blogspot.com/_Pc9t9hkGYLs/TN7DD95frPI/AAAAAAAAAaw/cEWQ3inSl6A/s1600/Trolley-Problem-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4394092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Where does Utilitarianism come from?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Hedonism</a:t>
            </a:r>
          </a:p>
          <a:p>
            <a:pPr marL="742950" indent="-742950" algn="ctr">
              <a:buAutoNum type="alphaUcParenR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 think objectively and face up to an undesirable action for the sake of a better consequence</a:t>
            </a:r>
          </a:p>
          <a:p>
            <a:pPr marL="742950" indent="-742950" algn="ctr">
              <a:buAutoNum type="alphaUcParenR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That pleasure is the highest good and only true aim of human life</a:t>
            </a:r>
          </a:p>
          <a:p>
            <a:pPr marL="742950" indent="-742950" algn="ctr">
              <a:buAutoNum type="alphaUcParenR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 believe that good acts and sacrifices will result in higher a chance of achieving a place in heaven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GB" sz="73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Hedonism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447800"/>
            <a:ext cx="4724400" cy="5029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Aristippus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Cyrene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Epicurus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Plato and Aristotle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Dionysus/ Bacchus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Started a cult like following based on self- interest and the pursuit of pleasure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Portrait of Dorian Gray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–Oscar Wilde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Picture 1" descr="http://static.tvtropes.org/pmwiki/pub/images/demandeuphoria_66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00200"/>
            <a:ext cx="3587750" cy="4618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</a:t>
            </a:r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mins challenge</a:t>
            </a:r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b="1" dirty="0" smtClean="0">
              <a:latin typeface="Comic Sans MS" pitchFamily="66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 explain through drawing alone what Hedonism means</a:t>
            </a:r>
          </a:p>
          <a:p>
            <a:pPr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You will need to include lots of examples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90600" y="160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7-Point Star 4"/>
          <p:cNvSpPr/>
          <p:nvPr/>
        </p:nvSpPr>
        <p:spPr>
          <a:xfrm rot="713027">
            <a:off x="7446364" y="639162"/>
            <a:ext cx="1557410" cy="1524000"/>
          </a:xfrm>
          <a:prstGeom prst="star7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r>
              <a:rPr lang="en-US" sz="4400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 mins challenge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95299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What did Bentham make of Hedonism?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How did it influence his Utilitarianism?</a:t>
            </a:r>
          </a:p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Read his article, see if you can work out what it means and re-write it in your own modern day words</a:t>
            </a:r>
          </a:p>
        </p:txBody>
      </p:sp>
      <p:sp>
        <p:nvSpPr>
          <p:cNvPr id="4" name="7-Point Star 3"/>
          <p:cNvSpPr/>
          <p:nvPr/>
        </p:nvSpPr>
        <p:spPr>
          <a:xfrm rot="713027">
            <a:off x="7196941" y="91294"/>
            <a:ext cx="1907227" cy="1634850"/>
          </a:xfrm>
          <a:prstGeom prst="star7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2nd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Bentham built on Hedonism-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5562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Bentham’s theory of motivation: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Human beings are motivated by </a:t>
            </a:r>
            <a:r>
              <a:rPr lang="en-US" b="1" dirty="0" smtClean="0">
                <a:solidFill>
                  <a:srgbClr val="0070C0"/>
                </a:solidFill>
              </a:rPr>
              <a:t>pleasure</a:t>
            </a:r>
            <a:r>
              <a:rPr lang="en-US" b="1" dirty="0" smtClean="0"/>
              <a:t> </a:t>
            </a:r>
            <a:r>
              <a:rPr lang="en-US" dirty="0" smtClean="0"/>
              <a:t>and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pain</a:t>
            </a:r>
            <a:r>
              <a:rPr lang="en-US" dirty="0" smtClean="0"/>
              <a:t>.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He is thus a Hedonist. He believes that </a:t>
            </a:r>
            <a:r>
              <a:rPr lang="en-US" b="1" dirty="0" smtClean="0">
                <a:solidFill>
                  <a:srgbClr val="0070C0"/>
                </a:solidFill>
              </a:rPr>
              <a:t>pleasure is the ultimate motivation</a:t>
            </a:r>
            <a:r>
              <a:rPr lang="en-US" dirty="0" smtClean="0"/>
              <a:t>.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Nature has placed mankind under the governance of two sovereign masters                 -pain and pleasure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“It is for them alone to point out what we ought to do as well as to determine what we shall do”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Moral Fact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spcAft>
                <a:spcPts val="1600"/>
              </a:spcAft>
            </a:pPr>
            <a:r>
              <a:rPr lang="en-US" dirty="0" smtClean="0"/>
              <a:t>All humans pursue pleasure and seek to avoid pain.</a:t>
            </a:r>
          </a:p>
          <a:p>
            <a:pPr>
              <a:spcAft>
                <a:spcPts val="1600"/>
              </a:spcAft>
            </a:pPr>
            <a:r>
              <a:rPr lang="en-US" b="1" dirty="0" smtClean="0"/>
              <a:t>This is a moral fact </a:t>
            </a:r>
            <a:r>
              <a:rPr lang="en-US" dirty="0" smtClean="0"/>
              <a:t>because pleasure and pain identify what is a good or a bad action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For humans the sole good is pleasure and the sole evil is pain.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For this reason Bentham’s Utilitarianism is called ‘Hedonic Utilitarianism’.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Reflection-</a:t>
            </a:r>
            <a:r>
              <a:rPr lang="en-US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Initial Ideas</a:t>
            </a:r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178050"/>
            <a:ext cx="7772400" cy="4679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Derivation (/ Comes from?)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: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How is the value or norm (idea of goodness which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will come from it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) derived?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Application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: How easy is </a:t>
            </a:r>
            <a:r>
              <a:rPr lang="en-GB" sz="2800" dirty="0" smtClean="0">
                <a:latin typeface="Comic Sans MS" pitchFamily="66" charset="0"/>
              </a:rPr>
              <a:t>the theory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to apply to real world situations?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Realism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: How realistic is the theory in its view of human nature?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Motivation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: How does this theory answer the question: why should I be moral?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Acronym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D(/C).A.R.M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 and apply to any theory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990600"/>
            <a:ext cx="9144000" cy="792162"/>
          </a:xfrm>
          <a:prstGeom prst="rect">
            <a:avLst/>
          </a:prstGeom>
          <a:solidFill>
            <a:srgbClr val="FF0066"/>
          </a:solidFill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Questions asked of any moral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Finally-</a:t>
            </a:r>
            <a:endParaRPr 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  <a:solidFill>
            <a:srgbClr val="FF0066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  <a:latin typeface="Comic Sans MS" pitchFamily="66" charset="0"/>
              </a:rPr>
              <a:t>Is there anything wrong with putting pleasure at the centre of your ethical philosophy?</a:t>
            </a:r>
            <a:endParaRPr lang="en-US" sz="5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402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Comic Sans MS</vt:lpstr>
      <vt:lpstr>Office Theme</vt:lpstr>
      <vt:lpstr>Utilitarianism</vt:lpstr>
      <vt:lpstr>Where does Utilitarianism come from?</vt:lpstr>
      <vt:lpstr>Hedonism </vt:lpstr>
      <vt:lpstr>5 mins challenge</vt:lpstr>
      <vt:lpstr>10 mins challenge</vt:lpstr>
      <vt:lpstr>Bentham built on Hedonism-</vt:lpstr>
      <vt:lpstr>Moral Fact</vt:lpstr>
      <vt:lpstr>Reflection-Initial Ideas</vt:lpstr>
      <vt:lpstr>Finally-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Utilitarianism</dc:title>
  <dc:creator>Becki</dc:creator>
  <cp:lastModifiedBy>becki neale</cp:lastModifiedBy>
  <cp:revision>21</cp:revision>
  <dcterms:created xsi:type="dcterms:W3CDTF">2013-09-11T20:22:39Z</dcterms:created>
  <dcterms:modified xsi:type="dcterms:W3CDTF">2014-10-18T16:07:57Z</dcterms:modified>
</cp:coreProperties>
</file>