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2" r:id="rId2"/>
    <p:sldId id="273" r:id="rId3"/>
    <p:sldId id="274" r:id="rId4"/>
    <p:sldId id="286" r:id="rId5"/>
    <p:sldId id="275" r:id="rId6"/>
    <p:sldId id="257" r:id="rId7"/>
    <p:sldId id="260" r:id="rId8"/>
    <p:sldId id="261" r:id="rId9"/>
    <p:sldId id="256" r:id="rId10"/>
    <p:sldId id="276" r:id="rId11"/>
    <p:sldId id="277" r:id="rId12"/>
    <p:sldId id="269" r:id="rId13"/>
    <p:sldId id="263" r:id="rId14"/>
    <p:sldId id="278" r:id="rId15"/>
    <p:sldId id="270" r:id="rId16"/>
    <p:sldId id="271" r:id="rId17"/>
    <p:sldId id="264" r:id="rId18"/>
    <p:sldId id="279" r:id="rId19"/>
    <p:sldId id="259" r:id="rId20"/>
    <p:sldId id="262" r:id="rId21"/>
    <p:sldId id="258" r:id="rId22"/>
    <p:sldId id="265" r:id="rId23"/>
    <p:sldId id="281" r:id="rId24"/>
    <p:sldId id="282" r:id="rId25"/>
    <p:sldId id="280" r:id="rId26"/>
    <p:sldId id="267" r:id="rId27"/>
    <p:sldId id="268" r:id="rId28"/>
    <p:sldId id="266" r:id="rId29"/>
    <p:sldId id="284" r:id="rId30"/>
    <p:sldId id="283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A245-F40E-4161-A582-7723744D943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F67F9-6F96-4602-9737-AF1DA9E76CC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F67F9-6F96-4602-9737-AF1DA9E76CC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11A6-150C-48FD-BD22-85FB558A64D2}" type="datetimeFigureOut">
              <a:rPr lang="en-GB" smtClean="0"/>
              <a:pPr/>
              <a:t>18/01/2014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F99C-E23F-4B4B-819A-8FC600B4A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hume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US" dirty="0" smtClean="0"/>
              <a:t>David Hume</a:t>
            </a:r>
            <a:br>
              <a:rPr lang="en-US" dirty="0" smtClean="0"/>
            </a:br>
            <a:r>
              <a:rPr lang="en-US" dirty="0" smtClean="0"/>
              <a:t>1711-1776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3657600" cy="3733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Scottish born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Said to be the most important British Philosopher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Argued against the design argument in his book 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Dialogues Concerning Natural Religion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266" name="AutoShape 2" descr="https://encrypted-tbn2.gstatic.com/images?q=tbn:ANd9GcQBrxoMpwxtGSkFn8E8koMGetOAB8xMmTcgMWeGwJ0_L_o51ITZ"/>
          <p:cNvSpPr>
            <a:spLocks noChangeAspect="1" noChangeArrowheads="1"/>
          </p:cNvSpPr>
          <p:nvPr/>
        </p:nvSpPr>
        <p:spPr bwMode="auto">
          <a:xfrm>
            <a:off x="155575" y="-1127125"/>
            <a:ext cx="1933575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s://encrypted-tbn2.gstatic.com/images?q=tbn:ANd9GcQBrxoMpwxtGSkFn8E8koMGetOAB8xMmTcgMWeGwJ0_L_o51I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2744429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Visit </a:t>
            </a:r>
            <a:r>
              <a:rPr lang="en-US" dirty="0" smtClean="0">
                <a:hlinkClick r:id="rId3"/>
              </a:rPr>
              <a:t>http://www.davidhume.org/</a:t>
            </a:r>
            <a:r>
              <a:rPr lang="en-US" dirty="0" smtClean="0"/>
              <a:t> for more information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477000" y="304800"/>
            <a:ext cx="2362200" cy="1905000"/>
          </a:xfrm>
          <a:prstGeom prst="wedgeRoundRectCallout">
            <a:avLst>
              <a:gd name="adj1" fmla="val -36198"/>
              <a:gd name="adj2" fmla="val 743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“A WISE MAN PROPORTIONS HIS BELIEF TO EVIDENCE”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The London Underground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ho designed it?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ho maintains it?</a:t>
            </a:r>
          </a:p>
          <a:p>
            <a:pPr algn="ctr"/>
            <a:endParaRPr lang="en-US" dirty="0"/>
          </a:p>
          <a:p>
            <a:pPr algn="ctr">
              <a:buNone/>
            </a:pPr>
            <a:r>
              <a:rPr lang="en-US" b="1" dirty="0" smtClean="0"/>
              <a:t>Hume says</a:t>
            </a:r>
          </a:p>
          <a:p>
            <a:pPr algn="ctr"/>
            <a:r>
              <a:rPr lang="en-US" dirty="0" smtClean="0"/>
              <a:t>It is incredibly complex and has been designed</a:t>
            </a:r>
          </a:p>
          <a:p>
            <a:pPr algn="ctr"/>
            <a:r>
              <a:rPr lang="en-US" dirty="0" smtClean="0"/>
              <a:t>But God did not design it……</a:t>
            </a:r>
          </a:p>
          <a:p>
            <a:pPr algn="ctr"/>
            <a:r>
              <a:rPr lang="en-US" dirty="0" smtClean="0"/>
              <a:t>So if greatly complex things can be designed by things other than God, then a greatly complex universe could be designed by something other than God</a:t>
            </a:r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20765776">
            <a:off x="-280225" y="788177"/>
            <a:ext cx="3024253" cy="2209800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Criticism 1 point 1</a:t>
            </a:r>
            <a:endParaRPr lang="en-GB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92162"/>
          </a:xfrm>
        </p:spPr>
        <p:txBody>
          <a:bodyPr/>
          <a:lstStyle/>
          <a:p>
            <a:r>
              <a:rPr lang="en-US" dirty="0" smtClean="0"/>
              <a:t>Epicurean 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5625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That the world and its apparent design could have been the result of chance.</a:t>
            </a:r>
          </a:p>
          <a:p>
            <a:pPr algn="ctr">
              <a:buNone/>
            </a:pPr>
            <a:endParaRPr lang="en-US" sz="2400" i="1" dirty="0" smtClean="0"/>
          </a:p>
          <a:p>
            <a:pPr algn="ctr">
              <a:buNone/>
            </a:pPr>
            <a:r>
              <a:rPr lang="en-US" sz="2800" i="1" dirty="0" smtClean="0"/>
              <a:t>‘It is entirely plausible that the world arose from chance’</a:t>
            </a:r>
            <a:r>
              <a:rPr lang="en-US" sz="2800" dirty="0" smtClean="0"/>
              <a:t> </a:t>
            </a:r>
            <a:endParaRPr lang="en-US" sz="1050" dirty="0" smtClean="0"/>
          </a:p>
          <a:p>
            <a:pPr algn="ctr">
              <a:buNone/>
            </a:pPr>
            <a:r>
              <a:rPr lang="en-US" sz="2400" b="1" dirty="0" smtClean="0"/>
              <a:t>Epicurus </a:t>
            </a:r>
            <a:r>
              <a:rPr lang="en-US" sz="2400" b="1" dirty="0"/>
              <a:t>said</a:t>
            </a:r>
            <a:r>
              <a:rPr lang="en-US" sz="2400" dirty="0"/>
              <a:t>: at the time of creation the universe consisted of particles in random motion. They were chaotic but gradually over a long time they evolved into an ordered system. Thus apparent design could happen at random if given long enough and does not infer a </a:t>
            </a:r>
            <a:r>
              <a:rPr lang="en-US" sz="2400" dirty="0" smtClean="0"/>
              <a:t>designer. </a:t>
            </a:r>
            <a:r>
              <a:rPr lang="en-US" sz="2400" b="1" dirty="0" smtClean="0"/>
              <a:t>Modern illustration: </a:t>
            </a:r>
            <a:r>
              <a:rPr lang="en-US" sz="2400" dirty="0" smtClean="0"/>
              <a:t>is </a:t>
            </a:r>
            <a:r>
              <a:rPr lang="en-US" sz="2400" dirty="0"/>
              <a:t>that if an unlimited number of monkey’s were all randomly typewriting for an infinite amount of time they would </a:t>
            </a:r>
            <a:r>
              <a:rPr lang="en-US" sz="2400" dirty="0" smtClean="0"/>
              <a:t>inevitably eventually </a:t>
            </a:r>
            <a:r>
              <a:rPr lang="en-US" sz="2400" dirty="0"/>
              <a:t>write the complete works of Shakespeare. </a:t>
            </a:r>
            <a:endParaRPr lang="en-GB" sz="2400" dirty="0"/>
          </a:p>
        </p:txBody>
      </p:sp>
      <p:sp>
        <p:nvSpPr>
          <p:cNvPr id="5" name="Explosion 2 4"/>
          <p:cNvSpPr/>
          <p:nvPr/>
        </p:nvSpPr>
        <p:spPr>
          <a:xfrm rot="346877">
            <a:off x="-116132" y="-115163"/>
            <a:ext cx="2576173" cy="1349164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</a:rPr>
              <a:t>Criticism 1 point 2</a:t>
            </a:r>
            <a:endParaRPr lang="en-GB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legacymedia.localworld.co.uk/275782/Article/images/18199274/4579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6137905" cy="4114800"/>
          </a:xfrm>
          <a:prstGeom prst="rect">
            <a:avLst/>
          </a:prstGeom>
          <a:noFill/>
        </p:spPr>
      </p:pic>
      <p:pic>
        <p:nvPicPr>
          <p:cNvPr id="26626" name="Picture 2" descr="http://www.clker.com/cliparts/5/9/c/2/1194984395619889880earth_globe_dan_gerhrads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3051936" cy="3017838"/>
          </a:xfrm>
          <a:prstGeom prst="rect">
            <a:avLst/>
          </a:prstGeom>
          <a:noFill/>
        </p:spPr>
      </p:pic>
      <p:pic>
        <p:nvPicPr>
          <p:cNvPr id="26628" name="Picture 4" descr="http://images.clipartlogo.com/files/images/43/434673/crankshaft-balancer-clip-art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"/>
            <a:ext cx="3528902" cy="339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4495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Why not?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754562"/>
          </a:xfrm>
        </p:spPr>
        <p:txBody>
          <a:bodyPr>
            <a:normAutofit/>
          </a:bodyPr>
          <a:lstStyle/>
          <a:p>
            <a:r>
              <a:rPr lang="en-GB" sz="7200" dirty="0" smtClean="0"/>
              <a:t>2. Poor Analogy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we really compare a machine to the universe?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382000" cy="3459163"/>
          </a:xfrm>
        </p:spPr>
        <p:txBody>
          <a:bodyPr/>
          <a:lstStyle/>
          <a:p>
            <a:r>
              <a:rPr lang="en-GB" dirty="0" smtClean="0"/>
              <a:t>Design arguments rely on an analogy</a:t>
            </a:r>
          </a:p>
          <a:p>
            <a:r>
              <a:rPr lang="en-GB" dirty="0" smtClean="0"/>
              <a:t>If the analogy is weak the argument will be too</a:t>
            </a:r>
          </a:p>
          <a:p>
            <a:r>
              <a:rPr lang="en-GB" dirty="0" smtClean="0"/>
              <a:t>Hume says you cannot compare a man made machine to the universe. They are too different, it would be illogical!</a:t>
            </a:r>
          </a:p>
        </p:txBody>
      </p:sp>
      <p:sp>
        <p:nvSpPr>
          <p:cNvPr id="4" name="Explosion 2 3"/>
          <p:cNvSpPr/>
          <p:nvPr/>
        </p:nvSpPr>
        <p:spPr>
          <a:xfrm rot="21420233">
            <a:off x="-280959" y="808045"/>
            <a:ext cx="3563376" cy="2209800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Criticism 2 point 1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static.donquijote.org/images/tops/520/mexican-american-celebri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578" y="3886200"/>
            <a:ext cx="6021361" cy="2657476"/>
          </a:xfrm>
          <a:prstGeom prst="rect">
            <a:avLst/>
          </a:prstGeom>
          <a:noFill/>
        </p:spPr>
      </p:pic>
      <p:pic>
        <p:nvPicPr>
          <p:cNvPr id="27654" name="Picture 6" descr="http://nedavanovac.files.wordpress.com/2010/08/man-wearing-a-mexican-hat.jpg%3Fw%3D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5246077" cy="3429000"/>
          </a:xfrm>
          <a:prstGeom prst="rect">
            <a:avLst/>
          </a:prstGeom>
          <a:noFill/>
        </p:spPr>
      </p:pic>
      <p:sp>
        <p:nvSpPr>
          <p:cNvPr id="27656" name="AutoShape 8" descr="data:image/jpeg;base64,/9j/4AAQSkZJRgABAQAAAQABAAD/2wCEAAkGBg8QEBEUEBQUEBUWEBEQFRMVEhQUFRIWFRAVFhQVFhQXGyYfFxolGhUWHy8gIycpLC0sFR8xNTAqNSYrLCkBCQoKDAwODQ0MDSkYFBgpKSkpKSkpKSkpKSkpKSkpKSkpKSkpKSkpKSkpKSkpKSkpKSkpKSkpKSkpKSkpKSkpKf/AABEIAOEA4QMBIgACEQEDEQH/xAAcAAEAAgMBAQEAAAAAAAAAAAAABwgEBQYCAwH/xABTEAABAwIBCAQIBwsJCQEAAAABAAIDBBEFBgcSITFBUWEIE3GBFCIyQnKRkqEjM1JigqKxJDVDVGNzg5SzwdIWNHSTo7TCw/AVF0VThLLE0dNE/8QAFQEBAQAAAAAAAAAAAAAAAAAAAAH/xAAWEQEBAQAAAAAAAAAAAAAAAAAAEQH/2gAMAwEAAhEDEQA/AJxREQEREBERAREQEREBEWhxfLvDKS4qKuCNw2s6wOeP0bLu9yDfIo2r8/8Ag0Z8Qzz844bD+1c1aao6SVIPi6SZ3pSRt+zSQTEihUdJWLfQv/WG/wDzWbTdJCgPxlNUs9ExP+1zUEuouAw7Plgk1tKZ8BO6WF4+swOaPWuvwvKCkqhemninG/q5GvI7QDcd6DYIiICIiAiIgIiICIiAiIgIiICIiAiIgIiizOBnyp6MuhodGqnF2ufe8MR7R8Y4cAbcTqsgkbF8apqSIy1MrIGDznuABPAb3HkNaiPKnpFRtJZh0PWnZ1012s7WxDxiO0t7FDWO5RVddKZauV0z9xcdTRwY0amDkAFh0lHJM9rImOle42axjS5zjyaNZRK3mUGcPFK6/hFTIWn8Gw9XHbhoMsD33K51Shk1mAxKos6qcyiYdzvhJbeg02He4HkpKwXMNg8ABlbJVu1a5ZCG35Mj0RbkbqCsqyIMNnk+Ljkf6MbnfYFcTDsl6Gmt1FNBDbeyFjT7QFytnZUimDsnqwbaecfoJP4Vhy072Gz2uYeDgW/aruLxJE1ws4Bw4EXHqKEUiXqKVzXBzSWuBuHAkEHiCNYVu8Uzd4TU366jgJO1zYxG/wBuPRd71w2PdHWikuaOaSmdtDX2mj7Nzh23KhEaZO55sYo7AzeFMHmVF5PVJcPHtW5KXMk8/GHVeiypvQyHV450oSeUoA0fpADmVDeVGabFcPDnSQ9dENZmgvI0Di5tg5g5kW5rjkF3o5A4AtIcCAQQbgg7CDvC9KpWRecvEMLcBC/rIb3dTyEmM8dHfGebe8FWJyGzk0WLM+Cd1UwF307yNNvEtPnt5jlcBVXWIiICIiAiIgIiICIiAiIgL51FQyNjnvcGNa0uc5xAa1oFySTqAA3r094aCSQAASSdQAG0kqt2d3Oo7EJHU1K4tpGO1uGrwlwPlH8mD5I3+UdwAZOdDPPJWF9NQOdFT62vlF2vqBvA3sjPDaRtsNSileoonPcGtBc5xDQ0AkuJNgABtJO5WBzX5lY6YMqcRaJJtTo4DYsh4F42Pk5bG8zrERw2QGZOrxANmqtKkpzYi4+GlHzGHyQflO5WBU+ZM5HUOHR6FJC2O4s5/lSSenIdZ7Ng3ALdIqoiIgIucx/OHhdCS2pqY2vG2NpMkg7WMBI77LjK3pF4Y0kRQ1MvPRjY09l3k+5BKyKFj0lYb6qKS359v8CzKTpIUB+NpqhnomJ/2uagl1FxeDZ4MFqiA2pbC4+bO0xfXd4n1l2UcgcAWkEEXBBuCOIO9B6XB5a5ncPxEOexopJzc9bG0WcfykeoP7RZ3Nd4iCoGWGQlbhcuhUs8UkhkzbmKT0Xbj802PLetJR1kkMjZInujexwc17SWuaRvBGxXPxTCoKqJ8NRG2WN4s5jhcHnyI2gjWNyrfnQzSy4W4z0+lNSE+VtfASdTZOLdwf3GxteIkjNZnjZX6NNWlsdTsY/U1lR3bGycth3W2KU1SBriCCDYg3BGogjYQrFZnc6vhzRSVjvulrfg5D/+hrRrv+UA1niBfcVRKqIiKIiICIiAiIgIi5vOFle3C6CWc2L/AIuFp8+VwOj3CxceTSgjfPvnGLQcOpnWJANU8HYCLiEHmLF3Igb3BQWvrVVL5XvkkcXve5z3OJuXOcbuJPEk3UqZi83oqpvDaht4YX2iaRqlmGvS5tZq7XW+SQojsMzmasUbG1lYz7pe28cbh/N2kbSN0hG35INtt1K6IqoiLGxLEYqaGSaZwZHGx0j3HcGi57Ty3oMXKLKOmoIHT1TxGxuri57jsYxvnOPDv2AlV1y5z019eXMgLqOn1gMY60kg/KSDXr+S2w12N9q0ecDLufFqoyPu2Jt2ww31Rs4ni82BJ7tgC5dAuiLNwvBamqfoU0Mk7t7Y2OeRzNhqHMoMJF20WZfHnC4pCPSmp2n1GS61uL5uMXpGl09JM1oFy5rRK1o4l0ZcAO1Bza6LJPL/ABDDHA00p0L3dC+7oX8bsvqPNtjzXOogtdm9zn0mLs0R8DUNbd8Dje43vjd57feN42E9mqTYfiEtPKyWF7o5GOD2PabFpH+tm9WrzaZeMxajDzZs8do52DYHW1PaPkuAJHCxGu10HXL51FOyRjmPaHtc0tc1wBa5pFiCDqII3L6IgrDnazZOwubrYAXUkrvE2kwvOvqnHeNuiTtAsdYueCpap8T2SRuLHsc17XNNi1zTcEHcQVc7GsHhrKeWCdunHIwscPsIO4g2IO4gFVHyzyVlwyslp5deidJj7WEkbr6Dx27CNxBG5RFlc2OXjMWow91mzx2jnYPlW8V7R8lwBI4EOG5dgqiZvcsX4XXRzi5jPwczB58TiNLVxGpw5t5lW3p6hkjGvYQ5rmte1wNw5rhcEHgQbqq+iIiAiIgIiICrTn2yt8LxA07DeKlvFq2GU2Mp7rBn0DxVgMq8dbQ0VTUut8FC57Qdjn2tG3veWjvVOJ5nPc5zyXOc4uc47XEm5J7SUTWbk9gktbVQ08PlyyBgO0NG1zjya0Fx5BXCwPB4qOnhp4RoxxMDG8Tba48STck8SVDPRzyYBdUVzx5P3NF2kB0rh3aDb/Ocp0QwRERRQv0i8qSyOChjNus+6JubGutE08i8Od+japoVWM9dW6TGqq97M6qJl+DYW3t9Iu9aDhURe4onOcGtFySGgDaSTYD1oO7zVZsnYtK58ukylicA9w1GR1r9Uw7tRBJ3AjeQrLYTg1PSRNipo2Qxt2NYLDtO9x5m5Kw8j8nGYfQ09My3wcY0yPPkOuR3e4nusNy3KAiIgi3OtmihrIpKmiYI6poL3MYLNqQNZBaNQk4OG06jtBFcFeFVCzkUDYMWr2M1NFS9wA2DT8ew5DSt3IObXb5nspnUWKwXNo53ClkG74QgRu7n6JvwvxXEL3DKWOa5psWkOB4EG4+xBd5F4ifpNB4gH1i69oCjbPjkYK2gM8bbzUodILbXxbZW87AaY9EjepJX45oIIOsHVY70FIFYvMBlb4RRPpJDeSmI0LnWYXk6Pbouu3kCxQtnBya/2diNTABZgfpxfmnjSZr32B0e1pWZmpyi8BxWmeTZkjvBpNw0JSGgnkH6DvoqItkiIqoiIgIiIIm6RWNdXQQU4NjPPpO5shbcj23RnuVeFK3SKxAvxGCK+qKlabcHSSPJ+q1ijrJvDvCaylhOyWphiPY+RrT7iVEWqzb4H4HhdHFazupbK/jpy/CPB7C63culX4Av1VRERAXiWFrhZwDhwIBHqK9og0lXkRhc3xlHSvPE08d/aDbrVxZpcFZNHMylax8cjJWlskoAcxwc27NPRIuBqIXXogIiICIsHGsbp6OF81TI2KNouXH3ADa5x3Aayg+mKYnFTQyTTuDI42F73HcAPedwG8kBU5yhxd1ZV1FQ4WMs0kttuiHOJDe4WHcupzl50p8Wk0GXhpWuuyK/jPI2SS21F3BuwczrPCoCy8Iw51TUQws8qWaOIdr3hv71iKXswGRLpqg18rbRw6TIb+fKRZzhxDWk97h8koLBNbYADdqX6iICIiCD+kjgf8zq2j5dK8+uSL/NUHgq02ezDRNgtSbXMRinby0ZGhx9hz1VlRNXIyOxnwygpJ73MlPG53p6NpB7Qctwo2zA4iZcIDD+BqZou52jKP2pUkqqIiICIiCrGeuo08bq+DeoYO6mjJ95Kx80FMJMboQd0j3+xBI8e9oXnO59+q/8639jGsvMl9/KTsqf7pKoi0yIiqiIiAiIgIiICItblHj8NBSy1E5syNt7Da47Gsb84kgDtQYeWWWdLhdOZqh2s3EcYtpyut5LR9p2D1Xq/lrl3WYrN1lQ6zGk9VC0nq4geA3u4uOs8hYDHyvytqMTqnz1B2+KxgPixMvqY3953m5WkQERd/m0zUT4q8Sy6UNIHeNJazpbHWyK+3gXbBzOpBhZts28+Lz746Zjh101u/q477XkdzQbncDaXDMNhpoY4YGCOONoYxg2AD7TvJOskkr8wrCYKWFkNOxsUbG6LWN2DieJJOsk6yTcrLQEREBERBpMt6frMMr2caKpHf1Lre+yp0rn5SfzOqv+LT/snKmCJqeejXUkwV7NzZoH+2x4P7MKZ1B/Ro/4l/0f/kKcEUREQEREFVs9MGhjlZ87qHjvpo7++6x80lUI8aoCd8ro/wCsiewe9wXSdIjD9DE4pANUtIzXxcyR7T9XQUdYDiPg1VTzf8qeKb2JGuP2KIuki/GuBAI1gi4PEL9VUREQEREBERAUD9I7KJxlpqNp8VrPCZBxc4uZGD2NDz9NTwqqZ56oyY3WcGmGMcg2njv77+tBxKIs3BcONTU08I1GWeKG/DrJA2/vQSNmjzS/7QIqqwEUwd4jNYNQQbHXujBFiRtIIGwqxcEDI2taxoY1rQ1rWgBrQBYAAagANy8UdHHDGyOJoYxjGxsaNjWtFmgdwX2QEREBERAREQaLLup6vC692y1FU27TC4D3kKnitFnxxMQ4NOL2Mz4YG98ge76jHKrqJqeOjVTkQ179zpadnsskJ/7wpoUZ9H3DzHhJefw1VNIDyaGRD3xuUmIoiIgIiIIh6RuD6dHS1AFzDO6N3Jszdp+lG0fSVfVcXLXAPD8PqqffJE7Qvukb40Z9trVTt7CCQRYg2IO0EbQVE1bPNbjvhmE0kl7ubEIH67nTi8Qk8yAHfSXWKA+jtlR1c89E82Eo6+IflGNtI0cywA/oip8VUREQEREBERAVXs6GTFdJi9a+KlqJGOmBa9kErmuHVs2ODbFWhWsqsqKCJ7mS1VPG9ps5j54muabX1tLrhBUj+R2JfidV+rTfwroMgMlK9mKUDpKWpY1tXC5znU8rWtAeDcktsArJfyywz8cpP1mH+JP5ZYZ+OUn6zD/Eg24X6vEUrXta5hDmuAc1wIIcCLggjUQRvXtAREQEREBEXiaZrGuc4hrWguc4mwAAuSTwsggzpIY7eSkpGnyWuqXjm7xI++zZPaChVbzLbKI4hX1NSb2fIdAHdG0aMY7dEC/MlZebXJ3w/FKWIi7BIJpdWrq4vHcD22DfphRFnMhcG8Dw2jgIs5lOzTHB7hpyfXc5b1EVUREQEREBVgz25JmixN8jBaKpvUM4B5PwzfaOl2SBWfXJZz8jBilBJG0DrmfDQH57QfEvwcLt7SDuQVXwjFZaWeKeE6L4pGyNO67Tex4g7COBKuDkzlBFX0kNTD5MjA629jhqew82uBHcqayRlpLXAtIJBBFiCDYgjcVJOZXOGMPqDTVDrU07h4xOqGXUA/k1ws13Y07ioiyqIiqiIiAiIgKpudz79V/51v7Fitkqm53Pv1X/AJ1v7FiDkEREFycjfvdQ/wBCpf7uxbhafI373UP9Cpf7uxbhAREQEREBRXn6y0FLRikid8LUg6djrZADZ3tkaPYHqQMpcooMPpZaioNmMbew8p7j5LGje4nV79gKqPlNlFNiFVLUznxpHXsNjGjUxjeQFh79pRGrVguj1kn1NNLWyCzpz1UV9oiY7xiPSeP7McVDWRWSsmJ1sVPHcBx0pHgfFxNtpv8AVqHEkDereUNFHBFHFE0MZGxsbGjY1rQA0eoIY+6IiKIiICIiAiIggTPvm6MbziFM3xHkeEtA8h51CXsdsPzrHzjaGldypp2SMcyRoexzSxzXC7XNcLEEHaCCqw51M2UmFTdZEC+kkd8G7WTETr6p5+wnaBxBRNdzmXzrh4joK59nizKeZx8sbBC8nzhsad+zbbSmlUfBU35r89wAZS4o/g2Oqd7mzn/H7W9yCcUXljw4AtIIIBBBuCDsIO8L0iiIiAq55yM2uLVWK1k0FK+SN8jS14dGA4dWwb3A7QVYxEFTv90OOficntxfxp/uhxz8Tk9uL+NWxRBrMl6V8VDSRyDReylp43NNrtc2FocNWrUQVs0RAREQFjYjiMVPE+Wd7Y42NLnvcbBoH+tm+6xcocpKWggdNVSCJg1C/lPO5rG7XO5D7FWfOPnPqMXk0ReGmY68cN9bjuklI8p3LY2+reSDOfnGkxeo8W7KaMkQxnadxlePlnh5o1cSeMjjLiA0FxJAAAuSSbAADaV5U9Zl81Rh0K6uZaQjSp4XDXGCPjXg+eR5I3bdttGI6rNJm+GF0mlKB4TMGulO3qx5sQPK9zbaSdoAXeIiqiIiAiIgIiICIiAsbEcOiqInxTsbLG9pa5jhcOB/1e+6yyUQVjzm5pJ8Mc6anDpqQm+ltfBc6my23bg/ZxsbXjtXekjDgQ4BwIIIIuCCLEEbwoazg5hGyF02FWjdrc6lJsxx/JOPkH5p8XgW7ESI9yEzs12F2Zfwinvrge4+Lx6p+ss7NbeW9T/khnKw7EwBBKGS21wSWZKONhezxzaT3KqOIYdNTyOjnjfFI02cx7S1w7ju5r4NcQQRqINweB4qC76KreTeenF6OzTIKuMatCe7yBylBD/WSOSkrBekXQSWFVDNTO3ubaZnbcWd9UqqlpFy+HZz8Gn8itgHKR3Un1Shq3lPjFNJrjmif6MjHfYUGYi+bqhg2uaO8LAq8p6GH42pp4/Tnjb9rkGzRcRimebBIL/dImI82Fj5L9jgNH6y4bHukhtFDS9klQ7/ACoz/jQTdJI1oJcQ0AEkk2AA2kk7Aoxy1z70VIHR0Vq2bWNIH4Bh5vHxnYzV84KDspcvMRxE/dU73tvcRDxIhw+DbYE8zc81oEStrlHlRV4hMZauQyu1ho2NjHyWMGpo7Nu+5WsjjLiA0FxJAAAuSSbAADaVuslciq7E5NCkiLwCA+Q+LFH6b9g7BcncCrEZvs0lJhYEj7VNTbXM5uqO+0RN83hpHWeQNlByuarMt1JZV4k0GQWfFTHWI94fLxfwbu369TZmRFVEREBERAREQEREBERAREQEREGnykyRocRj0KuFstvJdsez0Hjxm9l7HfdQ1lT0dp2Xfh0onbt6mYhkg5CQeI7v0VPqIKY4zk3WUTtGqgkgN7DTYQ13ou8l3cStaruTQMe0te0PaRYtcAQe0HUVyOL5ocFqbl1KyJx86Euht9FhDfWESKoorBV/RwoXfEVNRFyeI5QPUGn3rTz9GqUeRXMd6VO5v2SFQQqimMdGyq31kP8AVP8A/azKfo0n8JXdzKb95l/cghBFY3DujxhcdjLJUTneC9sbT3MbpfWXZYLm9wqjsaekha4bHub1jx2Pku4etCKy5O5ucUr7Gnp36B/CvHVx24h77aX0blS3kn0eaaLRfiMnhLtvUx6TIhyLtT3/AFewqYEVV8KGgigjbHCxkTGizWMaGtb2Aal90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814388"/>
            <a:ext cx="1704975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8" name="AutoShape 10" descr="data:image/jpeg;base64,/9j/4AAQSkZJRgABAQAAAQABAAD/2wCEAAkGBg8QEBEUEBQUEBUWEBEQFRMVEhQUFRIWFRAVFhQVFhQXGyYfFxolGhUWHy8gIycpLC0sFR8xNTAqNSYrLCkBCQoKDAwODQ0MDSkYFBgpKSkpKSkpKSkpKSkpKSkpKSkpKSkpKSkpKSkpKSkpKSkpKSkpKSkpKSkpKSkpKSkpKf/AABEIAOEA4QMBIgACEQEDEQH/xAAcAAEAAgMBAQEAAAAAAAAAAAAABwgEBQYCAwH/xABTEAABAwIBCAQIBwsJCQEAAAABAAIDBBEFBgcSITFBUWEIE3GBFCIyQnKRkqEjM1JigqKxJDVDVGNzg5SzwdIWNHSTo7TCw/AVF0VThLLE0dNE/8QAFQEBAQAAAAAAAAAAAAAAAAAAAAH/xAAWEQEBAQAAAAAAAAAAAAAAAAAAEQH/2gAMAwEAAhEDEQA/AJxREQEREBERAREQEREBEWhxfLvDKS4qKuCNw2s6wOeP0bLu9yDfIo2r8/8Ag0Z8Qzz844bD+1c1aao6SVIPi6SZ3pSRt+zSQTEihUdJWLfQv/WG/wDzWbTdJCgPxlNUs9ExP+1zUEuouAw7Plgk1tKZ8BO6WF4+swOaPWuvwvKCkqhemninG/q5GvI7QDcd6DYIiICIiAiIgIiICIiAiIgIiICIiAiIgIiizOBnyp6MuhodGqnF2ufe8MR7R8Y4cAbcTqsgkbF8apqSIy1MrIGDznuABPAb3HkNaiPKnpFRtJZh0PWnZ1012s7WxDxiO0t7FDWO5RVddKZauV0z9xcdTRwY0amDkAFh0lHJM9rImOle42axjS5zjyaNZRK3mUGcPFK6/hFTIWn8Gw9XHbhoMsD33K51Shk1mAxKos6qcyiYdzvhJbeg02He4HkpKwXMNg8ABlbJVu1a5ZCG35Mj0RbkbqCsqyIMNnk+Ljkf6MbnfYFcTDsl6Gmt1FNBDbeyFjT7QFytnZUimDsnqwbaecfoJP4Vhy072Gz2uYeDgW/aruLxJE1ws4Bw4EXHqKEUiXqKVzXBzSWuBuHAkEHiCNYVu8Uzd4TU366jgJO1zYxG/wBuPRd71w2PdHWikuaOaSmdtDX2mj7Nzh23KhEaZO55sYo7AzeFMHmVF5PVJcPHtW5KXMk8/GHVeiypvQyHV450oSeUoA0fpADmVDeVGabFcPDnSQ9dENZmgvI0Di5tg5g5kW5rjkF3o5A4AtIcCAQQbgg7CDvC9KpWRecvEMLcBC/rIb3dTyEmM8dHfGebe8FWJyGzk0WLM+Cd1UwF307yNNvEtPnt5jlcBVXWIiICIiAiIgIiICIiAiIgL51FQyNjnvcGNa0uc5xAa1oFySTqAA3r094aCSQAASSdQAG0kqt2d3Oo7EJHU1K4tpGO1uGrwlwPlH8mD5I3+UdwAZOdDPPJWF9NQOdFT62vlF2vqBvA3sjPDaRtsNSileoonPcGtBc5xDQ0AkuJNgABtJO5WBzX5lY6YMqcRaJJtTo4DYsh4F42Pk5bG8zrERw2QGZOrxANmqtKkpzYi4+GlHzGHyQflO5WBU+ZM5HUOHR6FJC2O4s5/lSSenIdZ7Ng3ALdIqoiIgIucx/OHhdCS2pqY2vG2NpMkg7WMBI77LjK3pF4Y0kRQ1MvPRjY09l3k+5BKyKFj0lYb6qKS359v8CzKTpIUB+NpqhnomJ/2uagl1FxeDZ4MFqiA2pbC4+bO0xfXd4n1l2UcgcAWkEEXBBuCOIO9B6XB5a5ncPxEOexopJzc9bG0WcfykeoP7RZ3Nd4iCoGWGQlbhcuhUs8UkhkzbmKT0Xbj802PLetJR1kkMjZInujexwc17SWuaRvBGxXPxTCoKqJ8NRG2WN4s5jhcHnyI2gjWNyrfnQzSy4W4z0+lNSE+VtfASdTZOLdwf3GxteIkjNZnjZX6NNWlsdTsY/U1lR3bGycth3W2KU1SBriCCDYg3BGogjYQrFZnc6vhzRSVjvulrfg5D/+hrRrv+UA1niBfcVRKqIiKIiICIiAiIgIi5vOFle3C6CWc2L/AIuFp8+VwOj3CxceTSgjfPvnGLQcOpnWJANU8HYCLiEHmLF3Igb3BQWvrVVL5XvkkcXve5z3OJuXOcbuJPEk3UqZi83oqpvDaht4YX2iaRqlmGvS5tZq7XW+SQojsMzmasUbG1lYz7pe28cbh/N2kbSN0hG35INtt1K6IqoiLGxLEYqaGSaZwZHGx0j3HcGi57Ty3oMXKLKOmoIHT1TxGxuri57jsYxvnOPDv2AlV1y5z019eXMgLqOn1gMY60kg/KSDXr+S2w12N9q0ecDLufFqoyPu2Jt2ww31Rs4ni82BJ7tgC5dAuiLNwvBamqfoU0Mk7t7Y2OeRzNhqHMoMJF20WZfHnC4pCPSmp2n1GS61uL5uMXpGl09JM1oFy5rRK1o4l0ZcAO1Bza6LJPL/ABDDHA00p0L3dC+7oX8bsvqPNtjzXOogtdm9zn0mLs0R8DUNbd8Dje43vjd57feN42E9mqTYfiEtPKyWF7o5GOD2PabFpH+tm9WrzaZeMxajDzZs8do52DYHW1PaPkuAJHCxGu10HXL51FOyRjmPaHtc0tc1wBa5pFiCDqII3L6IgrDnazZOwubrYAXUkrvE2kwvOvqnHeNuiTtAsdYueCpap8T2SRuLHsc17XNNi1zTcEHcQVc7GsHhrKeWCdunHIwscPsIO4g2IO4gFVHyzyVlwyslp5deidJj7WEkbr6Dx27CNxBG5RFlc2OXjMWow91mzx2jnYPlW8V7R8lwBI4EOG5dgqiZvcsX4XXRzi5jPwczB58TiNLVxGpw5t5lW3p6hkjGvYQ5rmte1wNw5rhcEHgQbqq+iIiAiIgIiICrTn2yt8LxA07DeKlvFq2GU2Mp7rBn0DxVgMq8dbQ0VTUut8FC57Qdjn2tG3veWjvVOJ5nPc5zyXOc4uc47XEm5J7SUTWbk9gktbVQ08PlyyBgO0NG1zjya0Fx5BXCwPB4qOnhp4RoxxMDG8Tba48STck8SVDPRzyYBdUVzx5P3NF2kB0rh3aDb/Ocp0QwRERRQv0i8qSyOChjNus+6JubGutE08i8Od+japoVWM9dW6TGqq97M6qJl+DYW3t9Iu9aDhURe4onOcGtFySGgDaSTYD1oO7zVZsnYtK58ukylicA9w1GR1r9Uw7tRBJ3AjeQrLYTg1PSRNipo2Qxt2NYLDtO9x5m5Kw8j8nGYfQ09My3wcY0yPPkOuR3e4nusNy3KAiIgi3OtmihrIpKmiYI6poL3MYLNqQNZBaNQk4OG06jtBFcFeFVCzkUDYMWr2M1NFS9wA2DT8ew5DSt3IObXb5nspnUWKwXNo53ClkG74QgRu7n6JvwvxXEL3DKWOa5psWkOB4EG4+xBd5F4ifpNB4gH1i69oCjbPjkYK2gM8bbzUodILbXxbZW87AaY9EjepJX45oIIOsHVY70FIFYvMBlb4RRPpJDeSmI0LnWYXk6Pbouu3kCxQtnBya/2diNTABZgfpxfmnjSZr32B0e1pWZmpyi8BxWmeTZkjvBpNw0JSGgnkH6DvoqItkiIqoiIgIiIIm6RWNdXQQU4NjPPpO5shbcj23RnuVeFK3SKxAvxGCK+qKlabcHSSPJ+q1ijrJvDvCaylhOyWphiPY+RrT7iVEWqzb4H4HhdHFazupbK/jpy/CPB7C63culX4Av1VRERAXiWFrhZwDhwIBHqK9og0lXkRhc3xlHSvPE08d/aDbrVxZpcFZNHMylax8cjJWlskoAcxwc27NPRIuBqIXXogIiICIsHGsbp6OF81TI2KNouXH3ADa5x3Aayg+mKYnFTQyTTuDI42F73HcAPedwG8kBU5yhxd1ZV1FQ4WMs0kttuiHOJDe4WHcupzl50p8Wk0GXhpWuuyK/jPI2SS21F3BuwczrPCoCy8Iw51TUQws8qWaOIdr3hv71iKXswGRLpqg18rbRw6TIb+fKRZzhxDWk97h8koLBNbYADdqX6iICIiCD+kjgf8zq2j5dK8+uSL/NUHgq02ezDRNgtSbXMRinby0ZGhx9hz1VlRNXIyOxnwygpJ73MlPG53p6NpB7Qctwo2zA4iZcIDD+BqZou52jKP2pUkqqIiICIiCrGeuo08bq+DeoYO6mjJ95Kx80FMJMboQd0j3+xBI8e9oXnO59+q/8639jGsvMl9/KTsqf7pKoi0yIiqiIiAiIgIiICItblHj8NBSy1E5syNt7Da47Gsb84kgDtQYeWWWdLhdOZqh2s3EcYtpyut5LR9p2D1Xq/lrl3WYrN1lQ6zGk9VC0nq4geA3u4uOs8hYDHyvytqMTqnz1B2+KxgPixMvqY3953m5WkQERd/m0zUT4q8Sy6UNIHeNJazpbHWyK+3gXbBzOpBhZts28+Lz746Zjh101u/q477XkdzQbncDaXDMNhpoY4YGCOONoYxg2AD7TvJOskkr8wrCYKWFkNOxsUbG6LWN2DieJJOsk6yTcrLQEREBERBpMt6frMMr2caKpHf1Lre+yp0rn5SfzOqv+LT/snKmCJqeejXUkwV7NzZoH+2x4P7MKZ1B/Ro/4l/0f/kKcEUREQEREFVs9MGhjlZ87qHjvpo7++6x80lUI8aoCd8ro/wCsiewe9wXSdIjD9DE4pANUtIzXxcyR7T9XQUdYDiPg1VTzf8qeKb2JGuP2KIuki/GuBAI1gi4PEL9VUREQEREBERAUD9I7KJxlpqNp8VrPCZBxc4uZGD2NDz9NTwqqZ56oyY3WcGmGMcg2njv77+tBxKIs3BcONTU08I1GWeKG/DrJA2/vQSNmjzS/7QIqqwEUwd4jNYNQQbHXujBFiRtIIGwqxcEDI2taxoY1rQ1rWgBrQBYAAagANy8UdHHDGyOJoYxjGxsaNjWtFmgdwX2QEREBERAREQaLLup6vC692y1FU27TC4D3kKnitFnxxMQ4NOL2Mz4YG98ge76jHKrqJqeOjVTkQ179zpadnsskJ/7wpoUZ9H3DzHhJefw1VNIDyaGRD3xuUmIoiIgIiIIh6RuD6dHS1AFzDO6N3Jszdp+lG0fSVfVcXLXAPD8PqqffJE7Qvukb40Z9trVTt7CCQRYg2IO0EbQVE1bPNbjvhmE0kl7ubEIH67nTi8Qk8yAHfSXWKA+jtlR1c89E82Eo6+IflGNtI0cywA/oip8VUREQEREBERAVXs6GTFdJi9a+KlqJGOmBa9kErmuHVs2ODbFWhWsqsqKCJ7mS1VPG9ps5j54muabX1tLrhBUj+R2JfidV+rTfwroMgMlK9mKUDpKWpY1tXC5znU8rWtAeDcktsArJfyywz8cpP1mH+JP5ZYZ+OUn6zD/Eg24X6vEUrXta5hDmuAc1wIIcCLggjUQRvXtAREQEREBEXiaZrGuc4hrWguc4mwAAuSTwsggzpIY7eSkpGnyWuqXjm7xI++zZPaChVbzLbKI4hX1NSb2fIdAHdG0aMY7dEC/MlZebXJ3w/FKWIi7BIJpdWrq4vHcD22DfphRFnMhcG8Dw2jgIs5lOzTHB7hpyfXc5b1EVUREQEREBVgz25JmixN8jBaKpvUM4B5PwzfaOl2SBWfXJZz8jBilBJG0DrmfDQH57QfEvwcLt7SDuQVXwjFZaWeKeE6L4pGyNO67Tex4g7COBKuDkzlBFX0kNTD5MjA629jhqew82uBHcqayRlpLXAtIJBBFiCDYgjcVJOZXOGMPqDTVDrU07h4xOqGXUA/k1ws13Y07ioiyqIiqiIiAiIgKpudz79V/51v7Fitkqm53Pv1X/AJ1v7FiDkEREFycjfvdQ/wBCpf7uxbhafI373UP9Cpf7uxbhAREQEREBRXn6y0FLRikid8LUg6djrZADZ3tkaPYHqQMpcooMPpZaioNmMbew8p7j5LGje4nV79gKqPlNlFNiFVLUznxpHXsNjGjUxjeQFh79pRGrVguj1kn1NNLWyCzpz1UV9oiY7xiPSeP7McVDWRWSsmJ1sVPHcBx0pHgfFxNtpv8AVqHEkDereUNFHBFHFE0MZGxsbGjY1rQA0eoIY+6IiKIiICIiAiIggTPvm6MbziFM3xHkeEtA8h51CXsdsPzrHzjaGldypp2SMcyRoexzSxzXC7XNcLEEHaCCqw51M2UmFTdZEC+kkd8G7WTETr6p5+wnaBxBRNdzmXzrh4joK59nizKeZx8sbBC8nzhsad+zbbSmlUfBU35r89wAZS4o/g2Oqd7mzn/H7W9yCcUXljw4AtIIIBBBuCDsIO8L0iiIiAq55yM2uLVWK1k0FK+SN8jS14dGA4dWwb3A7QVYxEFTv90OOficntxfxp/uhxz8Tk9uL+NWxRBrMl6V8VDSRyDReylp43NNrtc2FocNWrUQVs0RAREQFjYjiMVPE+Wd7Y42NLnvcbBoH+tm+6xcocpKWggdNVSCJg1C/lPO5rG7XO5D7FWfOPnPqMXk0ReGmY68cN9bjuklI8p3LY2+reSDOfnGkxeo8W7KaMkQxnadxlePlnh5o1cSeMjjLiA0FxJAAAuSSbAADaV5U9Zl81Rh0K6uZaQjSp4XDXGCPjXg+eR5I3bdttGI6rNJm+GF0mlKB4TMGulO3qx5sQPK9zbaSdoAXeIiqiIiAiIgIiICIiAsbEcOiqInxTsbLG9pa5jhcOB/1e+6yyUQVjzm5pJ8Mc6anDpqQm+ltfBc6my23bg/ZxsbXjtXekjDgQ4BwIIIIuCCLEEbwoazg5hGyF02FWjdrc6lJsxx/JOPkH5p8XgW7ESI9yEzs12F2Zfwinvrge4+Lx6p+ss7NbeW9T/khnKw7EwBBKGS21wSWZKONhezxzaT3KqOIYdNTyOjnjfFI02cx7S1w7ju5r4NcQQRqINweB4qC76KreTeenF6OzTIKuMatCe7yBylBD/WSOSkrBekXQSWFVDNTO3ubaZnbcWd9UqqlpFy+HZz8Gn8itgHKR3Un1Shq3lPjFNJrjmif6MjHfYUGYi+bqhg2uaO8LAq8p6GH42pp4/Tnjb9rkGzRcRimebBIL/dImI82Fj5L9jgNH6y4bHukhtFDS9klQ7/ACoz/jQTdJI1oJcQ0AEkk2AA2kk7Aoxy1z70VIHR0Vq2bWNIH4Bh5vHxnYzV84KDspcvMRxE/dU73tvcRDxIhw+DbYE8zc81oEStrlHlRV4hMZauQyu1ho2NjHyWMGpo7Nu+5WsjjLiA0FxJAAAuSSbAADaVuslciq7E5NCkiLwCA+Q+LFH6b9g7BcncCrEZvs0lJhYEj7VNTbXM5uqO+0RN83hpHWeQNlByuarMt1JZV4k0GQWfFTHWI94fLxfwbu369TZmRFVEREBERAREQEREBERAREQEREGnykyRocRj0KuFstvJdsez0Hjxm9l7HfdQ1lT0dp2Xfh0onbt6mYhkg5CQeI7v0VPqIKY4zk3WUTtGqgkgN7DTYQ13ou8l3cStaruTQMe0te0PaRYtcAQe0HUVyOL5ocFqbl1KyJx86Euht9FhDfWESKoorBV/RwoXfEVNRFyeI5QPUGn3rTz9GqUeRXMd6VO5v2SFQQqimMdGyq31kP8AVP8A/azKfo0n8JXdzKb95l/cghBFY3DujxhcdjLJUTneC9sbT3MbpfWXZYLm9wqjsaekha4bHub1jx2Pku4etCKy5O5ucUr7Gnp36B/CvHVx24h77aX0blS3kn0eaaLRfiMnhLtvUx6TIhyLtT3/AFewqYEVV8KGgigjbHCxkTGizWMaGtb2Aal90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814388"/>
            <a:ext cx="1704975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60" name="AutoShape 12" descr="data:image/jpeg;base64,/9j/4AAQSkZJRgABAQAAAQABAAD/2wCEAAkGBg8QEBEUEBQUEBUWEBEQFRMVEhQUFRIWFRAVFhQVFhQXGyYfFxolGhUWHy8gIycpLC0sFR8xNTAqNSYrLCkBCQoKDAwODQ0MDSkYFBgpKSkpKSkpKSkpKSkpKSkpKSkpKSkpKSkpKSkpKSkpKSkpKSkpKSkpKSkpKSkpKSkpKf/AABEIAOEA4QMBIgACEQEDEQH/xAAcAAEAAgMBAQEAAAAAAAAAAAAABwgEBQYCAwH/xABTEAABAwIBCAQIBwsJCQEAAAABAAIDBBEFBgcSITFBUWEIE3GBFCIyQnKRkqEjM1JigqKxJDVDVGNzg5SzwdIWNHSTo7TCw/AVF0VThLLE0dNE/8QAFQEBAQAAAAAAAAAAAAAAAAAAAAH/xAAWEQEBAQAAAAAAAAAAAAAAAAAAEQH/2gAMAwEAAhEDEQA/AJxREQEREBERAREQEREBEWhxfLvDKS4qKuCNw2s6wOeP0bLu9yDfIo2r8/8Ag0Z8Qzz844bD+1c1aao6SVIPi6SZ3pSRt+zSQTEihUdJWLfQv/WG/wDzWbTdJCgPxlNUs9ExP+1zUEuouAw7Plgk1tKZ8BO6WF4+swOaPWuvwvKCkqhemninG/q5GvI7QDcd6DYIiICIiAiIgIiICIiAiIgIiICIiAiIgIiizOBnyp6MuhodGqnF2ufe8MR7R8Y4cAbcTqsgkbF8apqSIy1MrIGDznuABPAb3HkNaiPKnpFRtJZh0PWnZ1012s7WxDxiO0t7FDWO5RVddKZauV0z9xcdTRwY0amDkAFh0lHJM9rImOle42axjS5zjyaNZRK3mUGcPFK6/hFTIWn8Gw9XHbhoMsD33K51Shk1mAxKos6qcyiYdzvhJbeg02He4HkpKwXMNg8ABlbJVu1a5ZCG35Mj0RbkbqCsqyIMNnk+Ljkf6MbnfYFcTDsl6Gmt1FNBDbeyFjT7QFytnZUimDsnqwbaecfoJP4Vhy072Gz2uYeDgW/aruLxJE1ws4Bw4EXHqKEUiXqKVzXBzSWuBuHAkEHiCNYVu8Uzd4TU366jgJO1zYxG/wBuPRd71w2PdHWikuaOaSmdtDX2mj7Nzh23KhEaZO55sYo7AzeFMHmVF5PVJcPHtW5KXMk8/GHVeiypvQyHV450oSeUoA0fpADmVDeVGabFcPDnSQ9dENZmgvI0Di5tg5g5kW5rjkF3o5A4AtIcCAQQbgg7CDvC9KpWRecvEMLcBC/rIb3dTyEmM8dHfGebe8FWJyGzk0WLM+Cd1UwF307yNNvEtPnt5jlcBVXWIiICIiAiIgIiICIiAiIgL51FQyNjnvcGNa0uc5xAa1oFySTqAA3r094aCSQAASSdQAG0kqt2d3Oo7EJHU1K4tpGO1uGrwlwPlH8mD5I3+UdwAZOdDPPJWF9NQOdFT62vlF2vqBvA3sjPDaRtsNSileoonPcGtBc5xDQ0AkuJNgABtJO5WBzX5lY6YMqcRaJJtTo4DYsh4F42Pk5bG8zrERw2QGZOrxANmqtKkpzYi4+GlHzGHyQflO5WBU+ZM5HUOHR6FJC2O4s5/lSSenIdZ7Ng3ALdIqoiIgIucx/OHhdCS2pqY2vG2NpMkg7WMBI77LjK3pF4Y0kRQ1MvPRjY09l3k+5BKyKFj0lYb6qKS359v8CzKTpIUB+NpqhnomJ/2uagl1FxeDZ4MFqiA2pbC4+bO0xfXd4n1l2UcgcAWkEEXBBuCOIO9B6XB5a5ncPxEOexopJzc9bG0WcfykeoP7RZ3Nd4iCoGWGQlbhcuhUs8UkhkzbmKT0Xbj802PLetJR1kkMjZInujexwc17SWuaRvBGxXPxTCoKqJ8NRG2WN4s5jhcHnyI2gjWNyrfnQzSy4W4z0+lNSE+VtfASdTZOLdwf3GxteIkjNZnjZX6NNWlsdTsY/U1lR3bGycth3W2KU1SBriCCDYg3BGogjYQrFZnc6vhzRSVjvulrfg5D/+hrRrv+UA1niBfcVRKqIiKIiICIiAiIgIi5vOFle3C6CWc2L/AIuFp8+VwOj3CxceTSgjfPvnGLQcOpnWJANU8HYCLiEHmLF3Igb3BQWvrVVL5XvkkcXve5z3OJuXOcbuJPEk3UqZi83oqpvDaht4YX2iaRqlmGvS5tZq7XW+SQojsMzmasUbG1lYz7pe28cbh/N2kbSN0hG35INtt1K6IqoiLGxLEYqaGSaZwZHGx0j3HcGi57Ty3oMXKLKOmoIHT1TxGxuri57jsYxvnOPDv2AlV1y5z019eXMgLqOn1gMY60kg/KSDXr+S2w12N9q0ecDLufFqoyPu2Jt2ww31Rs4ni82BJ7tgC5dAuiLNwvBamqfoU0Mk7t7Y2OeRzNhqHMoMJF20WZfHnC4pCPSmp2n1GS61uL5uMXpGl09JM1oFy5rRK1o4l0ZcAO1Bza6LJPL/ABDDHA00p0L3dC+7oX8bsvqPNtjzXOogtdm9zn0mLs0R8DUNbd8Dje43vjd57feN42E9mqTYfiEtPKyWF7o5GOD2PabFpH+tm9WrzaZeMxajDzZs8do52DYHW1PaPkuAJHCxGu10HXL51FOyRjmPaHtc0tc1wBa5pFiCDqII3L6IgrDnazZOwubrYAXUkrvE2kwvOvqnHeNuiTtAsdYueCpap8T2SRuLHsc17XNNi1zTcEHcQVc7GsHhrKeWCdunHIwscPsIO4g2IO4gFVHyzyVlwyslp5deidJj7WEkbr6Dx27CNxBG5RFlc2OXjMWow91mzx2jnYPlW8V7R8lwBI4EOG5dgqiZvcsX4XXRzi5jPwczB58TiNLVxGpw5t5lW3p6hkjGvYQ5rmte1wNw5rhcEHgQbqq+iIiAiIgIiICrTn2yt8LxA07DeKlvFq2GU2Mp7rBn0DxVgMq8dbQ0VTUut8FC57Qdjn2tG3veWjvVOJ5nPc5zyXOc4uc47XEm5J7SUTWbk9gktbVQ08PlyyBgO0NG1zjya0Fx5BXCwPB4qOnhp4RoxxMDG8Tba48STck8SVDPRzyYBdUVzx5P3NF2kB0rh3aDb/Ocp0QwRERRQv0i8qSyOChjNus+6JubGutE08i8Od+japoVWM9dW6TGqq97M6qJl+DYW3t9Iu9aDhURe4onOcGtFySGgDaSTYD1oO7zVZsnYtK58ukylicA9w1GR1r9Uw7tRBJ3AjeQrLYTg1PSRNipo2Qxt2NYLDtO9x5m5Kw8j8nGYfQ09My3wcY0yPPkOuR3e4nusNy3KAiIgi3OtmihrIpKmiYI6poL3MYLNqQNZBaNQk4OG06jtBFcFeFVCzkUDYMWr2M1NFS9wA2DT8ew5DSt3IObXb5nspnUWKwXNo53ClkG74QgRu7n6JvwvxXEL3DKWOa5psWkOB4EG4+xBd5F4ifpNB4gH1i69oCjbPjkYK2gM8bbzUodILbXxbZW87AaY9EjepJX45oIIOsHVY70FIFYvMBlb4RRPpJDeSmI0LnWYXk6Pbouu3kCxQtnBya/2diNTABZgfpxfmnjSZr32B0e1pWZmpyi8BxWmeTZkjvBpNw0JSGgnkH6DvoqItkiIqoiIgIiIIm6RWNdXQQU4NjPPpO5shbcj23RnuVeFK3SKxAvxGCK+qKlabcHSSPJ+q1ijrJvDvCaylhOyWphiPY+RrT7iVEWqzb4H4HhdHFazupbK/jpy/CPB7C63culX4Av1VRERAXiWFrhZwDhwIBHqK9og0lXkRhc3xlHSvPE08d/aDbrVxZpcFZNHMylax8cjJWlskoAcxwc27NPRIuBqIXXogIiICIsHGsbp6OF81TI2KNouXH3ADa5x3Aayg+mKYnFTQyTTuDI42F73HcAPedwG8kBU5yhxd1ZV1FQ4WMs0kttuiHOJDe4WHcupzl50p8Wk0GXhpWuuyK/jPI2SS21F3BuwczrPCoCy8Iw51TUQws8qWaOIdr3hv71iKXswGRLpqg18rbRw6TIb+fKRZzhxDWk97h8koLBNbYADdqX6iICIiCD+kjgf8zq2j5dK8+uSL/NUHgq02ezDRNgtSbXMRinby0ZGhx9hz1VlRNXIyOxnwygpJ73MlPG53p6NpB7Qctwo2zA4iZcIDD+BqZou52jKP2pUkqqIiICIiCrGeuo08bq+DeoYO6mjJ95Kx80FMJMboQd0j3+xBI8e9oXnO59+q/8639jGsvMl9/KTsqf7pKoi0yIiqiIiAiIgIiICItblHj8NBSy1E5syNt7Da47Gsb84kgDtQYeWWWdLhdOZqh2s3EcYtpyut5LR9p2D1Xq/lrl3WYrN1lQ6zGk9VC0nq4geA3u4uOs8hYDHyvytqMTqnz1B2+KxgPixMvqY3953m5WkQERd/m0zUT4q8Sy6UNIHeNJazpbHWyK+3gXbBzOpBhZts28+Lz746Zjh101u/q477XkdzQbncDaXDMNhpoY4YGCOONoYxg2AD7TvJOskkr8wrCYKWFkNOxsUbG6LWN2DieJJOsk6yTcrLQEREBERBpMt6frMMr2caKpHf1Lre+yp0rn5SfzOqv+LT/snKmCJqeejXUkwV7NzZoH+2x4P7MKZ1B/Ro/4l/0f/kKcEUREQEREFVs9MGhjlZ87qHjvpo7++6x80lUI8aoCd8ro/wCsiewe9wXSdIjD9DE4pANUtIzXxcyR7T9XQUdYDiPg1VTzf8qeKb2JGuP2KIuki/GuBAI1gi4PEL9VUREQEREBERAUD9I7KJxlpqNp8VrPCZBxc4uZGD2NDz9NTwqqZ56oyY3WcGmGMcg2njv77+tBxKIs3BcONTU08I1GWeKG/DrJA2/vQSNmjzS/7QIqqwEUwd4jNYNQQbHXujBFiRtIIGwqxcEDI2taxoY1rQ1rWgBrQBYAAagANy8UdHHDGyOJoYxjGxsaNjWtFmgdwX2QEREBERAREQaLLup6vC692y1FU27TC4D3kKnitFnxxMQ4NOL2Mz4YG98ge76jHKrqJqeOjVTkQ179zpadnsskJ/7wpoUZ9H3DzHhJefw1VNIDyaGRD3xuUmIoiIgIiIIh6RuD6dHS1AFzDO6N3Jszdp+lG0fSVfVcXLXAPD8PqqffJE7Qvukb40Z9trVTt7CCQRYg2IO0EbQVE1bPNbjvhmE0kl7ubEIH67nTi8Qk8yAHfSXWKA+jtlR1c89E82Eo6+IflGNtI0cywA/oip8VUREQEREBERAVXs6GTFdJi9a+KlqJGOmBa9kErmuHVs2ODbFWhWsqsqKCJ7mS1VPG9ps5j54muabX1tLrhBUj+R2JfidV+rTfwroMgMlK9mKUDpKWpY1tXC5znU8rWtAeDcktsArJfyywz8cpP1mH+JP5ZYZ+OUn6zD/Eg24X6vEUrXta5hDmuAc1wIIcCLggjUQRvXtAREQEREBEXiaZrGuc4hrWguc4mwAAuSTwsggzpIY7eSkpGnyWuqXjm7xI++zZPaChVbzLbKI4hX1NSb2fIdAHdG0aMY7dEC/MlZebXJ3w/FKWIi7BIJpdWrq4vHcD22DfphRFnMhcG8Dw2jgIs5lOzTHB7hpyfXc5b1EVUREQEREBVgz25JmixN8jBaKpvUM4B5PwzfaOl2SBWfXJZz8jBilBJG0DrmfDQH57QfEvwcLt7SDuQVXwjFZaWeKeE6L4pGyNO67Tex4g7COBKuDkzlBFX0kNTD5MjA629jhqew82uBHcqayRlpLXAtIJBBFiCDYgjcVJOZXOGMPqDTVDrU07h4xOqGXUA/k1ws13Y07ioiyqIiqiIiAiIgKpudz79V/51v7Fitkqm53Pv1X/AJ1v7FiDkEREFycjfvdQ/wBCpf7uxbhafI373UP9Cpf7uxbhAREQEREBRXn6y0FLRikid8LUg6djrZADZ3tkaPYHqQMpcooMPpZaioNmMbew8p7j5LGje4nV79gKqPlNlFNiFVLUznxpHXsNjGjUxjeQFh79pRGrVguj1kn1NNLWyCzpz1UV9oiY7xiPSeP7McVDWRWSsmJ1sVPHcBx0pHgfFxNtpv8AVqHEkDereUNFHBFHFE0MZGxsbGjY1rQA0eoIY+6IiKIiICIiAiIggTPvm6MbziFM3xHkeEtA8h51CXsdsPzrHzjaGldypp2SMcyRoexzSxzXC7XNcLEEHaCCqw51M2UmFTdZEC+kkd8G7WTETr6p5+wnaBxBRNdzmXzrh4joK59nizKeZx8sbBC8nzhsad+zbbSmlUfBU35r89wAZS4o/g2Oqd7mzn/H7W9yCcUXljw4AtIIIBBBuCDsIO8L0iiIiAq55yM2uLVWK1k0FK+SN8jS14dGA4dWwb3A7QVYxEFTv90OOficntxfxp/uhxz8Tk9uL+NWxRBrMl6V8VDSRyDReylp43NNrtc2FocNWrUQVs0RAREQFjYjiMVPE+Wd7Y42NLnvcbBoH+tm+6xcocpKWggdNVSCJg1C/lPO5rG7XO5D7FWfOPnPqMXk0ReGmY68cN9bjuklI8p3LY2+reSDOfnGkxeo8W7KaMkQxnadxlePlnh5o1cSeMjjLiA0FxJAAAuSSbAADaV5U9Zl81Rh0K6uZaQjSp4XDXGCPjXg+eR5I3bdttGI6rNJm+GF0mlKB4TMGulO3qx5sQPK9zbaSdoAXeIiqiIiAiIgIiICIiAsbEcOiqInxTsbLG9pa5jhcOB/1e+6yyUQVjzm5pJ8Mc6anDpqQm+ltfBc6my23bg/ZxsbXjtXekjDgQ4BwIIIIuCCLEEbwoazg5hGyF02FWjdrc6lJsxx/JOPkH5p8XgW7ESI9yEzs12F2Zfwinvrge4+Lx6p+ss7NbeW9T/khnKw7EwBBKGS21wSWZKONhezxzaT3KqOIYdNTyOjnjfFI02cx7S1w7ju5r4NcQQRqINweB4qC76KreTeenF6OzTIKuMatCe7yBylBD/WSOSkrBekXQSWFVDNTO3ubaZnbcWd9UqqlpFy+HZz8Gn8itgHKR3Un1Shq3lPjFNJrjmif6MjHfYUGYi+bqhg2uaO8LAq8p6GH42pp4/Tnjb9rkGzRcRimebBIL/dImI82Fj5L9jgNH6y4bHukhtFDS9klQ7/ACoz/jQTdJI1oJcQ0AEkk2AA2kk7Aoxy1z70VIHR0Vq2bWNIH4Bh5vHxnYzV84KDspcvMRxE/dU73tvcRDxIhw+DbYE8zc81oEStrlHlRV4hMZauQyu1ho2NjHyWMGpo7Nu+5WsjjLiA0FxJAAAuSSbAADaVuslciq7E5NCkiLwCA+Q+LFH6b9g7BcncCrEZvs0lJhYEj7VNTbXM5uqO+0RN83hpHWeQNlByuarMt1JZV4k0GQWfFTHWI94fLxfwbu369TZmRFVEREBERAREQEREBERAREQEREGnykyRocRj0KuFstvJdsez0Hjxm9l7HfdQ1lT0dp2Xfh0onbt6mYhkg5CQeI7v0VPqIKY4zk3WUTtGqgkgN7DTYQ13ou8l3cStaruTQMe0te0PaRYtcAQe0HUVyOL5ocFqbl1KyJx86Euht9FhDfWESKoorBV/RwoXfEVNRFyeI5QPUGn3rTz9GqUeRXMd6VO5v2SFQQqimMdGyq31kP8AVP8A/azKfo0n8JXdzKb95l/cghBFY3DujxhcdjLJUTneC9sbT3MbpfWXZYLm9wqjsaekha4bHub1jx2Pku4etCKy5O5ucUr7Gnp36B/CvHVx24h77aX0blS3kn0eaaLRfiMnhLtvUx6TIhyLtT3/AFewqYEVV8KGgigjbHCxkTGizWMaGtb2Aal90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814388"/>
            <a:ext cx="1704975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62" name="AutoShape 14" descr="data:image/jpeg;base64,/9j/4AAQSkZJRgABAQAAAQABAAD/2wCEAAkGBg8QEBEUEBQUEBUWEBEQFRMVEhQUFRIWFRAVFhQVFhQXGyYfFxolGhUWHy8gIycpLC0sFR8xNTAqNSYrLCkBCQoKDAwODQ0MDSkYFBgpKSkpKSkpKSkpKSkpKSkpKSkpKSkpKSkpKSkpKSkpKSkpKSkpKSkpKSkpKSkpKSkpKf/AABEIAOEA4QMBIgACEQEDEQH/xAAcAAEAAgMBAQEAAAAAAAAAAAAABwgEBQYCAwH/xABTEAABAwIBCAQIBwsJCQEAAAABAAIDBBEFBgcSITFBUWEIE3GBFCIyQnKRkqEjM1JigqKxJDVDVGNzg5SzwdIWNHSTo7TCw/AVF0VThLLE0dNE/8QAFQEBAQAAAAAAAAAAAAAAAAAAAAH/xAAWEQEBAQAAAAAAAAAAAAAAAAAAEQH/2gAMAwEAAhEDEQA/AJxREQEREBERAREQEREBEWhxfLvDKS4qKuCNw2s6wOeP0bLu9yDfIo2r8/8Ag0Z8Qzz844bD+1c1aao6SVIPi6SZ3pSRt+zSQTEihUdJWLfQv/WG/wDzWbTdJCgPxlNUs9ExP+1zUEuouAw7Plgk1tKZ8BO6WF4+swOaPWuvwvKCkqhemninG/q5GvI7QDcd6DYIiICIiAiIgIiICIiAiIgIiICIiAiIgIiizOBnyp6MuhodGqnF2ufe8MR7R8Y4cAbcTqsgkbF8apqSIy1MrIGDznuABPAb3HkNaiPKnpFRtJZh0PWnZ1012s7WxDxiO0t7FDWO5RVddKZauV0z9xcdTRwY0amDkAFh0lHJM9rImOle42axjS5zjyaNZRK3mUGcPFK6/hFTIWn8Gw9XHbhoMsD33K51Shk1mAxKos6qcyiYdzvhJbeg02He4HkpKwXMNg8ABlbJVu1a5ZCG35Mj0RbkbqCsqyIMNnk+Ljkf6MbnfYFcTDsl6Gmt1FNBDbeyFjT7QFytnZUimDsnqwbaecfoJP4Vhy072Gz2uYeDgW/aruLxJE1ws4Bw4EXHqKEUiXqKVzXBzSWuBuHAkEHiCNYVu8Uzd4TU366jgJO1zYxG/wBuPRd71w2PdHWikuaOaSmdtDX2mj7Nzh23KhEaZO55sYo7AzeFMHmVF5PVJcPHtW5KXMk8/GHVeiypvQyHV450oSeUoA0fpADmVDeVGabFcPDnSQ9dENZmgvI0Di5tg5g5kW5rjkF3o5A4AtIcCAQQbgg7CDvC9KpWRecvEMLcBC/rIb3dTyEmM8dHfGebe8FWJyGzk0WLM+Cd1UwF307yNNvEtPnt5jlcBVXWIiICIiAiIgIiICIiAiIgL51FQyNjnvcGNa0uc5xAa1oFySTqAA3r094aCSQAASSdQAG0kqt2d3Oo7EJHU1K4tpGO1uGrwlwPlH8mD5I3+UdwAZOdDPPJWF9NQOdFT62vlF2vqBvA3sjPDaRtsNSileoonPcGtBc5xDQ0AkuJNgABtJO5WBzX5lY6YMqcRaJJtTo4DYsh4F42Pk5bG8zrERw2QGZOrxANmqtKkpzYi4+GlHzGHyQflO5WBU+ZM5HUOHR6FJC2O4s5/lSSenIdZ7Ng3ALdIqoiIgIucx/OHhdCS2pqY2vG2NpMkg7WMBI77LjK3pF4Y0kRQ1MvPRjY09l3k+5BKyKFj0lYb6qKS359v8CzKTpIUB+NpqhnomJ/2uagl1FxeDZ4MFqiA2pbC4+bO0xfXd4n1l2UcgcAWkEEXBBuCOIO9B6XB5a5ncPxEOexopJzc9bG0WcfykeoP7RZ3Nd4iCoGWGQlbhcuhUs8UkhkzbmKT0Xbj802PLetJR1kkMjZInujexwc17SWuaRvBGxXPxTCoKqJ8NRG2WN4s5jhcHnyI2gjWNyrfnQzSy4W4z0+lNSE+VtfASdTZOLdwf3GxteIkjNZnjZX6NNWlsdTsY/U1lR3bGycth3W2KU1SBriCCDYg3BGogjYQrFZnc6vhzRSVjvulrfg5D/+hrRrv+UA1niBfcVRKqIiKIiICIiAiIgIi5vOFle3C6CWc2L/AIuFp8+VwOj3CxceTSgjfPvnGLQcOpnWJANU8HYCLiEHmLF3Igb3BQWvrVVL5XvkkcXve5z3OJuXOcbuJPEk3UqZi83oqpvDaht4YX2iaRqlmGvS5tZq7XW+SQojsMzmasUbG1lYz7pe28cbh/N2kbSN0hG35INtt1K6IqoiLGxLEYqaGSaZwZHGx0j3HcGi57Ty3oMXKLKOmoIHT1TxGxuri57jsYxvnOPDv2AlV1y5z019eXMgLqOn1gMY60kg/KSDXr+S2w12N9q0ecDLufFqoyPu2Jt2ww31Rs4ni82BJ7tgC5dAuiLNwvBamqfoU0Mk7t7Y2OeRzNhqHMoMJF20WZfHnC4pCPSmp2n1GS61uL5uMXpGl09JM1oFy5rRK1o4l0ZcAO1Bza6LJPL/ABDDHA00p0L3dC+7oX8bsvqPNtjzXOogtdm9zn0mLs0R8DUNbd8Dje43vjd57feN42E9mqTYfiEtPKyWF7o5GOD2PabFpH+tm9WrzaZeMxajDzZs8do52DYHW1PaPkuAJHCxGu10HXL51FOyRjmPaHtc0tc1wBa5pFiCDqII3L6IgrDnazZOwubrYAXUkrvE2kwvOvqnHeNuiTtAsdYueCpap8T2SRuLHsc17XNNi1zTcEHcQVc7GsHhrKeWCdunHIwscPsIO4g2IO4gFVHyzyVlwyslp5deidJj7WEkbr6Dx27CNxBG5RFlc2OXjMWow91mzx2jnYPlW8V7R8lwBI4EOG5dgqiZvcsX4XXRzi5jPwczB58TiNLVxGpw5t5lW3p6hkjGvYQ5rmte1wNw5rhcEHgQbqq+iIiAiIgIiICrTn2yt8LxA07DeKlvFq2GU2Mp7rBn0DxVgMq8dbQ0VTUut8FC57Qdjn2tG3veWjvVOJ5nPc5zyXOc4uc47XEm5J7SUTWbk9gktbVQ08PlyyBgO0NG1zjya0Fx5BXCwPB4qOnhp4RoxxMDG8Tba48STck8SVDPRzyYBdUVzx5P3NF2kB0rh3aDb/Ocp0QwRERRQv0i8qSyOChjNus+6JubGutE08i8Od+japoVWM9dW6TGqq97M6qJl+DYW3t9Iu9aDhURe4onOcGtFySGgDaSTYD1oO7zVZsnYtK58ukylicA9w1GR1r9Uw7tRBJ3AjeQrLYTg1PSRNipo2Qxt2NYLDtO9x5m5Kw8j8nGYfQ09My3wcY0yPPkOuR3e4nusNy3KAiIgi3OtmihrIpKmiYI6poL3MYLNqQNZBaNQk4OG06jtBFcFeFVCzkUDYMWr2M1NFS9wA2DT8ew5DSt3IObXb5nspnUWKwXNo53ClkG74QgRu7n6JvwvxXEL3DKWOa5psWkOB4EG4+xBd5F4ifpNB4gH1i69oCjbPjkYK2gM8bbzUodILbXxbZW87AaY9EjepJX45oIIOsHVY70FIFYvMBlb4RRPpJDeSmI0LnWYXk6Pbouu3kCxQtnBya/2diNTABZgfpxfmnjSZr32B0e1pWZmpyi8BxWmeTZkjvBpNw0JSGgnkH6DvoqItkiIqoiIgIiIIm6RWNdXQQU4NjPPpO5shbcj23RnuVeFK3SKxAvxGCK+qKlabcHSSPJ+q1ijrJvDvCaylhOyWphiPY+RrT7iVEWqzb4H4HhdHFazupbK/jpy/CPB7C63culX4Av1VRERAXiWFrhZwDhwIBHqK9og0lXkRhc3xlHSvPE08d/aDbrVxZpcFZNHMylax8cjJWlskoAcxwc27NPRIuBqIXXogIiICIsHGsbp6OF81TI2KNouXH3ADa5x3Aayg+mKYnFTQyTTuDI42F73HcAPedwG8kBU5yhxd1ZV1FQ4WMs0kttuiHOJDe4WHcupzl50p8Wk0GXhpWuuyK/jPI2SS21F3BuwczrPCoCy8Iw51TUQws8qWaOIdr3hv71iKXswGRLpqg18rbRw6TIb+fKRZzhxDWk97h8koLBNbYADdqX6iICIiCD+kjgf8zq2j5dK8+uSL/NUHgq02ezDRNgtSbXMRinby0ZGhx9hz1VlRNXIyOxnwygpJ73MlPG53p6NpB7Qctwo2zA4iZcIDD+BqZou52jKP2pUkqqIiICIiCrGeuo08bq+DeoYO6mjJ95Kx80FMJMboQd0j3+xBI8e9oXnO59+q/8639jGsvMl9/KTsqf7pKoi0yIiqiIiAiIgIiICItblHj8NBSy1E5syNt7Da47Gsb84kgDtQYeWWWdLhdOZqh2s3EcYtpyut5LR9p2D1Xq/lrl3WYrN1lQ6zGk9VC0nq4geA3u4uOs8hYDHyvytqMTqnz1B2+KxgPixMvqY3953m5WkQERd/m0zUT4q8Sy6UNIHeNJazpbHWyK+3gXbBzOpBhZts28+Lz746Zjh101u/q477XkdzQbncDaXDMNhpoY4YGCOONoYxg2AD7TvJOskkr8wrCYKWFkNOxsUbG6LWN2DieJJOsk6yTcrLQEREBERBpMt6frMMr2caKpHf1Lre+yp0rn5SfzOqv+LT/snKmCJqeejXUkwV7NzZoH+2x4P7MKZ1B/Ro/4l/0f/kKcEUREQEREFVs9MGhjlZ87qHjvpo7++6x80lUI8aoCd8ro/wCsiewe9wXSdIjD9DE4pANUtIzXxcyR7T9XQUdYDiPg1VTzf8qeKb2JGuP2KIuki/GuBAI1gi4PEL9VUREQEREBERAUD9I7KJxlpqNp8VrPCZBxc4uZGD2NDz9NTwqqZ56oyY3WcGmGMcg2njv77+tBxKIs3BcONTU08I1GWeKG/DrJA2/vQSNmjzS/7QIqqwEUwd4jNYNQQbHXujBFiRtIIGwqxcEDI2taxoY1rQ1rWgBrQBYAAagANy8UdHHDGyOJoYxjGxsaNjWtFmgdwX2QEREBERAREQaLLup6vC692y1FU27TC4D3kKnitFnxxMQ4NOL2Mz4YG98ge76jHKrqJqeOjVTkQ179zpadnsskJ/7wpoUZ9H3DzHhJefw1VNIDyaGRD3xuUmIoiIgIiIIh6RuD6dHS1AFzDO6N3Jszdp+lG0fSVfVcXLXAPD8PqqffJE7Qvukb40Z9trVTt7CCQRYg2IO0EbQVE1bPNbjvhmE0kl7ubEIH67nTi8Qk8yAHfSXWKA+jtlR1c89E82Eo6+IflGNtI0cywA/oip8VUREQEREBERAVXs6GTFdJi9a+KlqJGOmBa9kErmuHVs2ODbFWhWsqsqKCJ7mS1VPG9ps5j54muabX1tLrhBUj+R2JfidV+rTfwroMgMlK9mKUDpKWpY1tXC5znU8rWtAeDcktsArJfyywz8cpP1mH+JP5ZYZ+OUn6zD/Eg24X6vEUrXta5hDmuAc1wIIcCLggjUQRvXtAREQEREBEXiaZrGuc4hrWguc4mwAAuSTwsggzpIY7eSkpGnyWuqXjm7xI++zZPaChVbzLbKI4hX1NSb2fIdAHdG0aMY7dEC/MlZebXJ3w/FKWIi7BIJpdWrq4vHcD22DfphRFnMhcG8Dw2jgIs5lOzTHB7hpyfXc5b1EVUREQEREBVgz25JmixN8jBaKpvUM4B5PwzfaOl2SBWfXJZz8jBilBJG0DrmfDQH57QfEvwcLt7SDuQVXwjFZaWeKeE6L4pGyNO67Tex4g7COBKuDkzlBFX0kNTD5MjA629jhqew82uBHcqayRlpLXAtIJBBFiCDYgjcVJOZXOGMPqDTVDrU07h4xOqGXUA/k1ws13Y07ioiyqIiqiIiAiIgKpudz79V/51v7Fitkqm53Pv1X/AJ1v7FiDkEREFycjfvdQ/wBCpf7uxbhafI373UP9Cpf7uxbhAREQEREBRXn6y0FLRikid8LUg6djrZADZ3tkaPYHqQMpcooMPpZaioNmMbew8p7j5LGje4nV79gKqPlNlFNiFVLUznxpHXsNjGjUxjeQFh79pRGrVguj1kn1NNLWyCzpz1UV9oiY7xiPSeP7McVDWRWSsmJ1sVPHcBx0pHgfFxNtpv8AVqHEkDereUNFHBFHFE0MZGxsbGjY1rQA0eoIY+6IiKIiICIiAiIggTPvm6MbziFM3xHkeEtA8h51CXsdsPzrHzjaGldypp2SMcyRoexzSxzXC7XNcLEEHaCCqw51M2UmFTdZEC+kkd8G7WTETr6p5+wnaBxBRNdzmXzrh4joK59nizKeZx8sbBC8nzhsad+zbbSmlUfBU35r89wAZS4o/g2Oqd7mzn/H7W9yCcUXljw4AtIIIBBBuCDsIO8L0iiIiAq55yM2uLVWK1k0FK+SN8jS14dGA4dWwb3A7QVYxEFTv90OOficntxfxp/uhxz8Tk9uL+NWxRBrMl6V8VDSRyDReylp43NNrtc2FocNWrUQVs0RAREQFjYjiMVPE+Wd7Y42NLnvcbBoH+tm+6xcocpKWggdNVSCJg1C/lPO5rG7XO5D7FWfOPnPqMXk0ReGmY68cN9bjuklI8p3LY2+reSDOfnGkxeo8W7KaMkQxnadxlePlnh5o1cSeMjjLiA0FxJAAAuSSbAADaV5U9Zl81Rh0K6uZaQjSp4XDXGCPjXg+eR5I3bdttGI6rNJm+GF0mlKB4TMGulO3qx5sQPK9zbaSdoAXeIiqiIiAiIgIiICIiAsbEcOiqInxTsbLG9pa5jhcOB/1e+6yyUQVjzm5pJ8Mc6anDpqQm+ltfBc6my23bg/ZxsbXjtXekjDgQ4BwIIIIuCCLEEbwoazg5hGyF02FWjdrc6lJsxx/JOPkH5p8XgW7ESI9yEzs12F2Zfwinvrge4+Lx6p+ss7NbeW9T/khnKw7EwBBKGS21wSWZKONhezxzaT3KqOIYdNTyOjnjfFI02cx7S1w7ju5r4NcQQRqINweB4qC76KreTeenF6OzTIKuMatCe7yBylBD/WSOSkrBekXQSWFVDNTO3ubaZnbcWd9UqqlpFy+HZz8Gn8itgHKR3Un1Shq3lPjFNJrjmif6MjHfYUGYi+bqhg2uaO8LAq8p6GH42pp4/Tnjb9rkGzRcRimebBIL/dImI82Fj5L9jgNH6y4bHukhtFDS9klQ7/ACoz/jQTdJI1oJcQ0AEkk2AA2kk7Aoxy1z70VIHR0Vq2bWNIH4Bh5vHxnYzV84KDspcvMRxE/dU73tvcRDxIhw+DbYE8zc81oEStrlHlRV4hMZauQyu1ho2NjHyWMGpo7Nu+5WsjjLiA0FxJAAAuSSbAADaVuslciq7E5NCkiLwCA+Q+LFH6b9g7BcncCrEZvs0lJhYEj7VNTbXM5uqO+0RN83hpHWeQNlByuarMt1JZV4k0GQWfFTHWI94fLxfwbu369TZmRFVEREBERAREQEREBERAREQEREGnykyRocRj0KuFstvJdsez0Hjxm9l7HfdQ1lT0dp2Xfh0onbt6mYhkg5CQeI7v0VPqIKY4zk3WUTtGqgkgN7DTYQ13ou8l3cStaruTQMe0te0PaRYtcAQe0HUVyOL5ocFqbl1KyJx86Euht9FhDfWESKoorBV/RwoXfEVNRFyeI5QPUGn3rTz9GqUeRXMd6VO5v2SFQQqimMdGyq31kP8AVP8A/azKfo0n8JXdzKb95l/cghBFY3DujxhcdjLJUTneC9sbT3MbpfWXZYLm9wqjsaekha4bHub1jx2Pku4etCKy5O5ucUr7Gnp36B/CvHVx24h77aX0blS3kn0eaaLRfiMnhLtvUx6TIhyLtT3/AFewqYEVV8KGgigjbHCxkTGizWMaGtb2Aal90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814388"/>
            <a:ext cx="1704975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64" name="Picture 16" descr="http://upload.wikimedia.org/wikipedia/commons/2/25/Icon-round-Question_m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609600"/>
            <a:ext cx="259079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lipartheaven.com/clipart/zodiac_%26_astrology/planet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336353" cy="4191000"/>
          </a:xfrm>
          <a:prstGeom prst="rect">
            <a:avLst/>
          </a:prstGeom>
          <a:noFill/>
        </p:spPr>
      </p:pic>
      <p:pic>
        <p:nvPicPr>
          <p:cNvPr id="28678" name="Picture 6" descr="http://4.bp.blogspot.com/_ue2_vDGeEV8/TFEpJDlwStI/AAAAAAAACJ8/rs47x1igRB0/s320/carcli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2435676" cy="1524000"/>
          </a:xfrm>
          <a:prstGeom prst="rect">
            <a:avLst/>
          </a:prstGeom>
          <a:noFill/>
        </p:spPr>
      </p:pic>
      <p:pic>
        <p:nvPicPr>
          <p:cNvPr id="28680" name="Picture 8" descr="http://www.clker.com/cliparts/7/3/a/8/13334899031665514399Cityline%20with%20Skyscrapers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23158">
            <a:off x="200092" y="441187"/>
            <a:ext cx="1963518" cy="1316326"/>
          </a:xfrm>
          <a:prstGeom prst="rect">
            <a:avLst/>
          </a:prstGeom>
          <a:noFill/>
        </p:spPr>
      </p:pic>
      <p:pic>
        <p:nvPicPr>
          <p:cNvPr id="28682" name="Picture 10" descr="http://clipartist.info/openclipart.org/SVG/rgesthuizen/analogue_mobile_phone-800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688487">
            <a:off x="987482" y="2487255"/>
            <a:ext cx="1704975" cy="2590800"/>
          </a:xfrm>
          <a:prstGeom prst="rect">
            <a:avLst/>
          </a:prstGeom>
          <a:noFill/>
        </p:spPr>
      </p:pic>
      <p:pic>
        <p:nvPicPr>
          <p:cNvPr id="28684" name="Picture 12" descr="https://encrypted-tbn2.gstatic.com/images?q=tbn:ANd9GcS_ZGtLA1M3zgJ96aRtzCpZ_ExlWLfcEVwJPg8gUuc8Hcgl_H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78020">
            <a:off x="5105400" y="838200"/>
            <a:ext cx="1704975" cy="2000251"/>
          </a:xfrm>
          <a:prstGeom prst="rect">
            <a:avLst/>
          </a:prstGeom>
          <a:noFill/>
        </p:spPr>
      </p:pic>
      <p:pic>
        <p:nvPicPr>
          <p:cNvPr id="28686" name="Picture 14" descr="http://images.clipartof.com/small/1184931-Cartoon-Of-A-God-In-The-Clouds-With-Stars-And-A-Rainbow-Royalty-Free-Vector-Illustr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895600"/>
            <a:ext cx="2261142" cy="2362200"/>
          </a:xfrm>
          <a:prstGeom prst="rect">
            <a:avLst/>
          </a:prstGeom>
          <a:noFill/>
        </p:spPr>
      </p:pic>
      <p:pic>
        <p:nvPicPr>
          <p:cNvPr id="11" name="Picture 2" descr="http://www.clipartheaven.com/clipart/zodiac_%26_astrology/planet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48200"/>
            <a:ext cx="197107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r>
              <a:rPr lang="en-GB" sz="7200" dirty="0" smtClean="0"/>
              <a:t>3. Fallacy of Composition- what’s true of the part not necessarily true of the whole 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96962"/>
          </a:xfrm>
        </p:spPr>
        <p:txBody>
          <a:bodyPr/>
          <a:lstStyle/>
          <a:p>
            <a:r>
              <a:rPr lang="en-GB" dirty="0" smtClean="0"/>
              <a:t>Fallacy of 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97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 is logically incoherent to assume that because we may observe design or apparent design in parts, there must be design for the </a:t>
            </a:r>
            <a:r>
              <a:rPr lang="en-GB" dirty="0"/>
              <a:t>w</a:t>
            </a:r>
            <a:r>
              <a:rPr lang="en-GB" dirty="0" smtClean="0"/>
              <a:t>hole.</a:t>
            </a:r>
          </a:p>
          <a:p>
            <a:r>
              <a:rPr lang="en-GB" dirty="0" smtClean="0"/>
              <a:t>Likewise it is illogical to assume that because you have seen one Mexican with a sombrero, all Mexicans wear Sombreros.</a:t>
            </a:r>
          </a:p>
          <a:p>
            <a:r>
              <a:rPr lang="en-GB" dirty="0" smtClean="0"/>
              <a:t>Thus ‘what is true of the part need not be true of the whole’ </a:t>
            </a:r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 rot="21420233">
            <a:off x="-249485" y="91616"/>
            <a:ext cx="3563376" cy="2209800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Criticism 3 point 1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6" name="Picture 18" descr="http://ireneimmink.com/wp-content/uploads/2012/05/Natural-Dis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63246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412" name="AutoShape 4" descr="data:image/jpeg;base64,/9j/4AAQSkZJRgABAQAAAQABAAD/2wCEAAkGBhMSERUUEhMVFRUVGB0aGBgYGRscGxgbGBgYGBoYHBscHCYeGhokHBwcIi8gIycpLCwsGR4xNTAqNSYrLCkBCQoKDgwOGg8PGiwkHyQsLSwsLCwsLCwsLCwsLCwsLCwsLCwsLCwsLCwsLCwsLCwsLCwsLCwsLCwsLCwsLCwsLP/AABEIAMIBAwMBIgACEQEDEQH/xAAcAAACAwADAQAAAAAAAAAAAAAEBgADBQECBwj/xABFEAACAQIEAwUEBwcDAgUFAAABAhEDIQAEEjEFQVEGEyJhcTKBkaEHFEJSscHwIzNiktHh8VNyghVDY6KjstIWJDREc//EABkBAAMBAQEAAAAAAAAAAAAAAAABAgMEBf/EAC4RAAICAgIBAgQDCQAAAAAAAAABAhESIQMxQRNRIjJhcbHB0QQFI0JSgZGh8P/aAAwDAQACEQMRAD8AwUquqIBTB0gg6hz8jfEGfqzPdGIggaTufdO22D0dR5+n433/AFtjrmKoUSCPU7fLnjgc29mnSA6uZeP3YAiTqBi14O8eU2xhcTyxquWMoG28NgIEfoYZvrIkFSL9D/bFdWsSCLX63w1KvBLaYrU8h3cE+NbBrRz5ETjRzCowU0pAG4knz5xB8xbFGbc03ZY8J8uXr0GB1zYFgDta/wCrD9edrZtwRjKVP2GfLcSIUAkk8zgujxBmMC5gn3ASfkMJ6Z7GjwzO+Jj0p1D/AOmwHzI+OKR7GSUdDAvFfPBnDs/rqKvU/gCfywnLn8H8G4rorIxEwdpjcEbx54qHzKxcruEq7pjDU4oQzAHmY+ODfpC4eFylJoGqm4BJ/iUyf5gMKWRz4ashYgBqikkmwBYEknoBh57Y5+jWybBKtN5KkaWVpANyACZw15OH9teoxPLsnnCSbgkIx6fZJ+YOAq7J3ZCeHzM3AvucGrlNNRo20MPihPK2Ml2mBG2wPXpvhpHmMO4PmG1cyOS38XlPK39sP2SohFLa2qUStrwUcwIYEGAp5c4i0iUbK5RqcGQV3iSDA6iee2HXs9mykKp0AjxCxERY6bzf85xpHbqv+/QVK7f+PcJz3D3VFk1ahuW0qYItpBAWRzkT7sKVZKi1HbRUSZ3QgDyvAPl64fanaFFJfvJiQ0FdKzHyn5jHTiWdfu3CnU1RAUlk+1MMBPv25DFTioSqRcP4kcor7iLw1TUQ01IBLrBbafEdgDPpe+G/IdkckXNSvXLljOgBlVf4SQJMeRGMTgGQalVpEqQGrDTI3AVpvt1EjDqnBKbUDT8QFQhiQbySGsY6jApIWLWma+QzuSpLpptTQdAI/K588HJxrK/61L+YYVeJ8Dp1AuqoywAiwdyAT0ubfjjrTy3i0TZ1VZ0MTCiBfXCk3vGKuwxl4X+hxHGctyrUv51/ri1eK5c7VqX86/1wrZXhqoSZmY3HTHQ0KdSdMeFoPhIvYfnviJTUU5PpdsBxXP0TtVp/zr/XGXxPtLRovOtWUCGh0OkkiTE6iQCLAWB88JPHu6y5QtHMxG4F4v123/sBWoJXQNoYAgaWQWYgAATECWJMbkkCbWn1PYKNzjXadWaoVWzBbizWbwnpyJjzHnCKHJdm1WIIFrg6hPvicH53ILTdirrpEwCSSfACRqEiZm4HQDnjEpVJXfoP5vQTNsQ3K7BjR2N4pSoV2dnmUYGBeTzg7j449ByvH0CsHqhWAB8YAiVEbRI5e7HlPCiaSypUs1vdvsRvgqmTWUl/E5mTsxgADf0xrHkrTJo750NVqVGdwxJPi2Bvv6dMVLmGopUSRpMTcG4sIIPhNzjvwjhjXJ1LT1xNp8IYkjry8sMfBMlTJIVXXuzBbTJe32hBAO/xPljS/ceIp5ZpUEVI8oPXyxMOFXJZaTYD/k39sTCyFiK4qsoOo6otrAN94BA5wMCZnLPOpBqQ7jeZ/H5bYLyzsB3ZI/aMJZXEjSrxuNiTf1GLMlXbRUH3iJGocvFIt6j3Y8uzftXRhZdKltK23Hi/rfHenVf7amcbaZTUGYiFWJupNzAkW+RxStHmdQPIWKn1Jj88OzGqM8ZgxdTE+XxA3/zgqt2dm6qrBtjtva3Kb9MXPQWLG53Foj1mflg/J5wQ7QxBBW5i8hTzPKPj5YTlRrxXswB2Yogg5jMfV1LaBNNqjExJsI0qARLG1xhuy3Yc0KdQUGpF2AUNUUnmGkkowAldgOm++AmyuuCrXgg39kPAMTbkMHpl84Nfd1KjgsCtqTQIaVgEEbjnyx18c1XRcuSTVZHOV7N1wGWoMtXY02he4peFtJ0MHNNSwmNyI2gzIwKXZqCDUU0qgN18IAMbeG0XBxv1eI16VNZU99NQuYUwBJCHSxIIkQD1GOtWoWK64DaRqJtJjaBJn3csJ8iuisppLv8AUScnwCrWqVadEA93IJZlUDdQSWI59MMD8OfKUaZq09VKkAopSCGLEgKGQyC1ibj2tybYnEK2Zy6VKlFlooW1OQn7XSCJ6q4gkgGIxk53i2abNUaX1t3plkKhhoYhyN9KBZIlYki3K4Fw12RzT9bFmhk8g7IyNl4Z1cKHDqynTAMADw7LLc5gG+DF7AZFkUNUzAYC7K1PSx2JAKSFm4BPvx04BxOrmK6d89KqHqIaalUBZUZ6jgWDmCqR6zyOGbtBx3K0yyHLVNSIArLXAuVtNIuHgEm5W+nzGNE4mGDWkZVLsnktP72uArKHaoFA0kwWBBggActsbOX7I5dHYUf2hWmSVbSwDEAKYNri9xYn0wi5/tS5ACR4h12t7J6G4v64aew3A3RVzFOtespD0miCdUK+qRsBJHw6Y25oxhWErTFC/wCZUwtuzrEhTRCrcCKakReLUwLQBb+mNcqdLzT1FFBHhdATJGnSWI2E7Dl1wRRaufFTK1IaNMnwnYiSPnju2bqB9DU4mbyDysD+jjj5IR5KzV/fZ0RnKF4uhc4nlUJpsNKsGD+FYCqQwEgw15iR0xk53j1ei+koIvB13gErcAnSbbGDtjQz/Z4qCaT1fYGimlOR4XLBSxEwVJWwtO5ONyrwtKjDVlovqtSBU6jeXIgG20HcYnh41BYx6K5ZuTt9ifl+1PjpE0mYU31aZ/gdReLb4Ycz2vAplhlza0hi2k+9APn8cYXHOHVcvmO6ylKpOYQxDhTMElTsulYmG5gRtjMoVq1BmoBahclXKQpIGnUA4CmNOoAxY3HMY642lSZyyxe5I2q/aV7q9N1OxUiGEiYIi398davHwRMlbcuridvTni7sTnXzFSHpy1Oe6cEofHqBJNpK3EnafTGsnY4qpPdozDYH1UiZa5AB3IBtPOc3E0UlYhdoArDWrBwGBjmBA5zMf1J9NPL8ZphdSQpcyRA0g7kAR1+NpvjXbsWxlKmXgEkCoKgYm0jUgaFsDsCNtsKvaDg31VtLMSbeHnciBvfe2JlFx2TknsKzOcFmsx07CAGAICpt0n44XkdmLAooFtgeZBAn3n9RirNsRBJIY7AdPUgRH5jHKsVgktIF9ciDuRtMbb4yyYrNY8GZKcrLE3N4FyYE/C+3U9LOFUHUkOCskKo6n+txgfJ8XcOr1Gcqp++JGxEAmxw78HrCqoIACbK7mJItbVGvnJWbgjDSUh6ZQVYBNQUMXAn7RsTBI8h1x14edVKo2mT3tQ7TADG84285w4hqOkCqWYkA+yQqMZmR1G0+/C/k8zTTLKzgamkgBYBlyZLC5G4gxjfpUDddGsOHUoGs01aBILbGNrNGJjHqdpmBOmnRA5Db8UxMTa9iMvoDnIBHdu7pxTXxEFgAY1k/vJJjT13wTQ4eCBNNQCdyTJJkyYqC4Mj7PwxsignNh8Mc93T6E+4Y5vTg+vwOtKlX5g+TydPRVDCmDI6EnTe81SRv1G/TFCcPWD4Ap6aUM+81DGD/AAfc+J/tjt3q/dHzONsV/T+BDinVvoCzLMtMsNUqDCr3a8rXVZa8fHfAWRyq6FkEhjeSASBCrbl4f0NsbffdAvwxz9YPX4AYifE5FQcYFFDLKshUIXlDm5PkNvjju9Hwiac9QzsQB1vv8Md++PU/HHGrGuLIqJlVgKhXSqk/ZkAFApL79JVQGF4aMdK2QadYJIH2d2iARc+0TzmD642JwHmBmJPdmjHLUHn4hvyxD4t3ZrPlUukE5SuNIAOoARIPMWIjlfzxm8dyYq9y51A0ayuANJBJIW99rzbBVB64A1rSJ5lXYD4Mhj44KqOVXW6hE+87qq/zMQMaONqrMk0gJaTikUpOaNTR4agCllYTLjS0SSeuFvj3D81UoN9YzNStETrRFLXgXCTafv8AXrGNDPdv8pSnxmqRypgkHl7ZhfeJxlcR+krK1aTp3dUahAJiBcG4AafjgjFLvavoUpXsXqPBilMwYJOmDN9SllG0ADnMbc8c5bP1ademdOujUC+ElAASsTqdTpAaSTYbzjazHbDJVRVBYU9bqy+FvsU9EeIG0knlghO1WQKKhqKQogTI5RuCMXNqXSola8leb4rmaZcMzU0A1ILOCNNgGVghaQYBE+Rw/fRquYfKitmYLvUYLsNNNYTYWu4Pw5488qDhlUjT3JY7DUwJJPlUuSffj2ShlaeWowIVaKLT6KFXkP8AkTiIxSG2aJreeAs7nVVZJAHUmOfXCVW7U5h6rFAFpiQo5mSfG3nB9nYG98BvWd6kuNcR4mqC28wscvLFZCxLuI8YLcSp1FQvTSmQHiE1VNQMsbQBB/rijheYcZ2vmTTIZ4UE7abHwnmPCBPmTgtmMAq+kzuN/Sxke44qrZqBdptcwb/3wm2WlFK/Jf2aJApJUSyltIII1HW15EhrnbyHUYca/F0DMslqgEhRdnCyDpuJZYIInl13S+BcUCV17ymoU3LX2i17S87GNonlHSpUFRmaTc94dH2TP/5FLYyIh0HSeXgh8lIXIoxeg7iHbmKZZEYMKmmHtIgkMN7QY6ThHzvG3q1XqFQJA1G0/d5i45+4Y3+P8OesrVB4aiQa2kSlRT7NZek8wLc7XAWFygHtHnMkfq0+eMZ8jbIKRl1MWJDTKt/27KQd/E+9jb5Yt4t2eW1R6oAIuCAHm0yZ07m5NhbElFMt12HMjY2/VsWHjq6lp3IebRq1E7yG8/w8sSpWPRhtQaSwXUinTq+ybWAaIYjrF/Kcd04lqI1SsWuZAvv1+fXFvHkJYOWPiOoKtlEALstlaZ23meeMN2YMDcjzsPdAvGKIZ6AeO1SEVq5ApUapGncWQBSRcmJG/LE4cVFOjMTAJnyQk/8AmI5YUQ4ggA3FzeY2IPlz+GNDh2ZJuTygKTtHON4+OKzdFKQ3nMdQnvAxMLv13yf3bYmIyDMaqnZTOlEanmqlJiPElUUqgB6Blpr+jjNzHC+MoCVbL1IH3dJPuG59Dj0tMk5qCmK1RTSpqxqDSNZdmEMoGmwSf+WL6uXrakU1EcSJJQBiBc3EXIx1XvoqvqeK5rtDxaj+8yakdQjH/wBrnAa/ShXBh8sgjlrKn5g49/bhnljOznZWhV/eUkbyIxVCs8bp/SsuzZZwf94/+IxTW+lVwfDlljzqGfkuPS+I/Q9kKsnuTTJ50zpj3C2FPiP0HwD3NcDyqWHQeK18S7Q7FtvpPrnanRHrrPz1D8MdR9KWY506Pwf/AOeOeKfRRnqMk0O8X71Ng4+G/wAsKWbyRptpdSrfdYEH4EDE5MBwX6T6/wDp0W/mH4vi+l9K5B8dAf8AGofzU4QFpyYj4Y1srklI2v6c8GQUOfEfpSJQDKUe6YjxVahV2H/8xGhf9xBPpjDo5epmamvMs9VjfU7yZ5RO3uwGuhN1Mkxyi3n8MaGV4sq2KmQJ3g3nqLHEOTKSN7LcMpUwYpLK3PoL8+ZH5YH41lgwhKCMWNopqxI66jZfl7gMWVe1Okwqi8QWO+oHyifLzGDOHp3gKuQRFuukjw35H+mIyKoSKvBCSdS06ccjpk+Q0WB53v8APEfsx4SVrJa4kQDhlr8L0uQQBIF+m/48xilsuAJbSL8yOdueD1AcAf6P+yfecRy2oqVSp3jAMDakDUGxuCQB78etfSNVnImnA/bsEY7EQS+oWM3QfHfGJ9G/AhTetXgABAq7fbOo3F/ZT546fSjnEasKNUyi0w4WDAYtUUMCBvytyxqpfDZFbo8py/GXp28Riw0OybdYMXxrZXt3pjUmYjyqq3/uWR0iYxgUqCkw4i0nr5xjQ49nKmYdJbVppqgJ0husE21QSbn02GGoT9P1PF0NuN4jDwztWa7stP6wIuJ7qANpNp3PKfdjrne0lfL1DSq6aoKFgQCpi4MwSsiDsOmM1+HIMulM0aDVYcFhUdaj6iH9ohkMaQAIFp64nF8gGpUXSURV0XE6ASXEneSxKz/4XninCUfmJUk+gfI8ZzdbiJp0SSve+JLQEVgGueQGPXuF8PphFYUtDA6ysk6WO8XjfpjyLgHFaCVNbOodPZJSoTMi8oDaLbixM49D7PcXqMxLFGpuAacagxnYnkLHb8MZtZIpUns0671e8hqtJKIYaaTQqkGmwq0giiW101ZlYAkMrrz1YQOP1xTqGmNLSFem52qU2EowgXaLEfeUjlh17UcLNSkSrFalPxKy7gKdQYdWRgHHoR9o4TM9lfrNBlgCpT7yrTUbAqAc3lh5AkV6Y+67AXOJxUkJxFarndXtKd+YkR6flitaygTzG0/xAiD0HnigV5MGdJ/Lb3YmZjQQIM/n+vnhUFGlkc0yDxgMpEiPZ8xERz9MG008I8HIgNDeGCATG3MRHuE4wOE5hoYC8A2j3290x64aeFZhYcMBJErqvBmeWxO2M2qZFGHVZgygkxFz+Bi2++NvI933cwTUB+M/4wRncoGqGYOrSpcFV0i5JBMyT5kH44oqZdaUgMCwN2DXuASTyjznFBjRy3E1nZB5af744wTkMiWpqfFeenUjpiYB0ex9muJGuKlVqbUixC6GIJGlRzWxuTgfthn3pCk6l7VBqCCSwgmPS3zxOxtbXlkc6gXAY6vauOcc8C9q+2GXyT0xX7w6wxGhNfsxv4hG/nzx1eAfYDR+kxQ2lqNVT6Rzj1xr5P6QKDgeON7ErMC0xNvfhbX6T+HGJdgf4qFT8icTL9tODTepRHSadUco508K37hQ55ftfl6oOioCRvbbBWVdnemz6P3T6gjakJLppPnYG/rjzXjXFuF1abLRzFBS8atL6ZA5XCyDzGHDsVUotTNSjEGxIIIlZsCpIgbCMCd6CjYrIgrqNBlg3iCmABB8RFhPKeeA+OdnKdVDrTXcGNIcmDtBBMHntbpi+vRLvOoAARHOd5n0xiZni+bod45WaaqSoBDbCbzeTawxVpCMGt9DNF6gZXNMESQtMFTG5UFxpBPrvhR7V8AHD64SSVZQwbTG5I02YiRHI88et9k+OmsIek1Nhq1S0gmVuvRTuMGcW4OlZn1jWrAAq1xadhyPniMU+iro+duIAPBQG249YwJVqaoUyTEapE2uBfa3Xyx7Bm/otGstlmFKR7LqWW3MRefXCT2o4SaLPTqIupbSoIBBEyJAJGMmqKTsE4TlgWWUYAqRDwZ5ztsb7e618bNMaCALHkenr1Hr5YWeGq6OD7KgFWg2It1kGLHrPS2GdADuZgW/XKcZyNYhqEOhk6m57CI2It+pwBV4bSqCKovyIk7+WKOEUS1Vm1QA8MJ2BEj1/tjUam6Mkg6msP8AeLfOwxL6sEt0O3YPhv1fKKNRIeo7CeQChQJ33DfzYQO3NZ6tTMEsWAqFFttoqRA5wDPxw/8AEqiZakXqeFKMLrDRBBUt03chZ6k4834uWr03LMBrYsGAMAk6r+t7jHRJ4pIzW2xSCojrrKQTcEnb+KIMe8Yr4hmKTs5VxdmErEe1Yi+3pNowLU4YwqMDMkHc9L74Do5ZVaKi2OzGYj3c8a2sVT/sRu3Yw5XP0m0h2LMuxnTB2BmDPpbDPw+trR0PjWAwvMgDxRFzC6rdY64R8tkxTUWEswXzIn/GGnhtM06tN6eyxeehMgzaNJi+FOTtZMIrVpEzPCwplJHI6efMG24ODuF8aWkhNUxpBIIvqAvH+4fMe/F2boaKhCzovp8hMEf8Tb0KYDeiHStEd5TAqATdlvqIUC/r5jlfEN4sbHHs72hGcpo9NSIZlIbcabz6kFfj5Yz6/ZyoMwxy5VAdLglgO6enPcvc30tNIgb06iWJXAXDuHZNhTqtpXVGm+lTCjkPCTBBv59Dg7O8JSmzuXprQYF21XlQsVEULJOyOpiFYMTjJS+M0r4RE7b8GFCuGphO5qljKHUqOhitRBMew238LJheq1GZrgbyfXHsPGOHUq9E0aaMz1XJFViF15hEXu20gkDv01DUD4mIJ2x5pRph/YADHcHfpF/OZ88XL3IoCyVK8Dwqd5tv5+4jGxlCUKaltNmFxyjflgRJUhSkCbNp90dCD6ehxou8WVg1r89Qt+f9sZSCjWUB10kBgTOm4kxaCNjH445rcDoEjTrFSQCA20i29jA6YwKXECCFFvI3je3l0xr0+LaSNSksem4Pu92JJYZ/0/TYCoY56et+uJgVuMoLW94xzhWgs9o4bR001A6YHzeRNRpjBuW9gemMKl2mV5NJmZQxEgWkG+PQJYT/ANGP3cdTwMc0GKjx1uj/AAxXV7Rsu6VD6YVoCvMdnqZMGih9VU/iMbnBMmlOiBTVVF7KABck7C2F/I9qRV1VFcqKavNNlkuQoK+IWXxT1nDDkE7ugo+6gHrCx+WEhmDxnsRQzVY1nVxUIA1q7KYAgbGPljLzfYWpSptoz2ZVACTrcVABF5DCIgYbcrxrwAuhUxcWaPKRvi08eoGQxHQiD8DhtIVsWPo/y2YSoy1KyVqQHgYCGBhRoMEjTpAsNvfgrtxW0Ziky5hqbqhIQGO8CsTE8r78oxscPzKkqVVAru+kqZ1gAHUbWPxmJx07TcDp5ohalIMFWQ5ixnYX1A85GFWtDKuyfFatVmFamVZR7UytQn7S8lWALDrPPE4zwhKxYSGl/ECwtMCLiI2t+cY47JcE+r6h3lRlIGlXM6BeQDuRtv0wo8azYp8UqNNTLsSVFSBpdosYYMrzYciCPfhXS2AVxj6Mk095Qd6ZaDpN0uIMXJFgML+a7K5misqrOBzTYeUbxj0XtLxJ6NGiaaqzagIbVHslZkbb7m18dq2eVcq9WopEGLbmSFjwb3/viXCLKUmjx7JU6nfVFCkak5g2ZJInpN1n+LD9wDL+xUdSe7hkUiCXCkD0E+LxQJI5TjepijTy9Sqw8I8RJgGTcTpF7FR1x3pVlFFKjLAANQ2AKgLPXc2tJ+U4SgkPJih2u4rWC08q1NCSoaoCxILapUgjlIJvNiMY9F1cKhB8WoeR8h52PvGO1XO08xXNcyGLANIAgBTAnmBHlvjjPZR0I+0nheQJiQGViByKkGdj5Yw5W2a8aSB89wynUUXI5SPgDHmLR54VeJcPINSkCVWbq50+KxBIJsTb3R7munxIVF2Mm0FYi1xEk4By7hGqAiPEFKxJ2BAk8jO23S2FCxyoWOG/tF7to7ymTovvBuByO0Y38hVaJYzN4jmN/efOMLvEUYVe8pqwGq1oGwkRy/DG/ka6uoqiInxeR8/U9eeNpK1kZxdaN0DWADuyyvLxouhh/wAk0+hvvjCzFV6dVKiEqyey3OP1uMbb0CaZAlSpDgjlcAwec+HGfWpax4va5nzi5/5CW9RU6DFdolo08pRo5vLOKSgOhLtSH2Hgwyf+GxLCPs6iNgIK4fxfvqApMsVaa60gQHUKQ6ARuULCOeFPKO+VzNOshKwYY+RN/UDf3Ya8xoQnM0SoCEGok/uix9rqKbX3222jGM4+UVGVaYZw9qb0gJ8BimGtpkGaFQGbaSChI2WMYPa/s1qYZukrTVaaiCAFrbVBe66jDxEXIwwMqOzJpXuO71O5KrTCMYgSRLK+khRf2euLcznqMNQU1D3jd3UrGZFYKBSqCnB8Dw5JvP7TooNrodo80V22MqRvPLfy8j+jin6yyA+EEc7Hfp6fDlfGjxqu9Os1KqpGkibDxNFnBHIjZtiDPPGYlMFQZkNJ8UDSRHtXsNoxFe5LNlTSqKQoFPxQHbmIJ0n5wTcecYpHD4AGqTMkWki2x52Ex/XAlFwhuw5ht5390kdLb46rxgMSRC9dxE7Gwm2/wtzwqYmd3ibG3+4Y4xYvG6gtBbzAUgjkQSs3F8TEYFaPoRT4fdhYqcfyijdz/tQ/nGN/PVtNF26Kfwx5y1I6TAnqOnI28h8cdPLyOFJBxwUrsZKnaegASKdUxHJRv/ywNW49TcECk6/8h+WFrM54Uzo+8PDt8DzG/Q4HqcQ+ynijaBuD18xIxg+WZquOIzcLzCK3dhH8Zi5BC3vymDJw4Z/PrQoNUYEhRJAiTcCBNpx5/wBhqRqZhmYEaVkgiLsbH4A2wydu82FywUxDuoPuBb8QMbQk8LZlOKypA1L6U8iZlK4j+BL+njxTX+kfIVP2YWshqSoPdLMtabNvjzrNcLIqa5kMRInym4BE/M+uBs1TI8QtpM+Q64zXM2y3xKj0nsTxPKlkSm7moGaNS6ZU7xFjFvaJN+mG/tHnK9MI1HQQJ1hultvPfnjyj6P8sU4iLHSQ5B5Xg/r0w7/SVXdVy7UywIZ50z0XeOWNlL4WzJx3Qw8C4iasFlZWKBiDEDUT4VjkPPrimtQRqxbvC5DEFIUgHVaYFis7kjlvjD+jvO1amvvGJCQqggAgXPICcdKWaU8SrKA+o1BsRpHdkzIEEyb3kSffilK1ZLjToY+P5GlWKLU0nSJgmCNVpEEETpj3YF43wkPl6dFCVQMpJBuFQauatJmPhvjpxjNAZpE8WpqYiNgNTSTfoI2xzmqxfNhACQiKWPISSQAOp69BHXFCLMzl0C08uTqnxEGCTB3N5N+ccsL/AG74yoQUFZh3lyUiQqtAF+TMCD5A4PznEO6FfNtePBSU8wpCjz8TSfTCNnc8a1ZqpLS4gqRZYEQN7R85xEnSKSOzZKMuWA2LTB2kWt+txgjhdUnKZRwTJowTJmadSpS3/wBqj3RjrRKodFS9Kuuip5MfZcefL1HlivhHD2o5Y033p5msm0WKUHVvPUGkeRxECpBLKJJ5nnzt54CzeT7w76XgAMRIOmSoYcwOtj54NJwJmGjFNCszaebqUIp5kLpj2lsrXggyNz0O+MrLcUpUsyzICctWOkhhEBgNxzAOx5jDPk6dSDUZx9yQZX+GwMk2+0OZib4yeNUNBJHdtRbTqWxXxW1rEc7ErF+u+IhLdFyjq0NmWoU1oKtL2Dtcne15M2JnGVTo6gynwseZvDTKn0nl54p7P55AGpAvq0kBSxOk7Ajnp2vBOxvjhKV51lWDeIEypm8rOzA2YcpkYq66Jq+yqqgJlrC+oATBFiPWbT8r4B4fxJMvmzUWWDKFgn2lgKylDZhHI2Inbca71ATr0jxHSw+7UA8JsR7SwN99HXGLncolX9noGtfGGDMDA5BZJBsYM3gWGB0FWbHFOHhaffZZmbLtIamTIoBuUG5Q7AkyLCZAJNTjoo0af1fwMQoGYqR4+7H7hirjulIKhXN4VZIgMqz2d7WGhU7upBBspIGmopsabjb9e7DPXy9OmpemmvLVbOhklCdkbfmTpcRy2IvFtCXszNqvTqUzTrpUNKnIIN8xk9tpvVokmZNridBILYGY4R3agaw6OfDUHsuIFp+yRzBvPTnvMgogFGZ6CGKdUfvMuIPgOxqUjsANgTEbPZwbh9SqzIqK6vBdH1/V2DPAqpUg92wuIB1AyBzpge9IhutCvSyIEwQ0zA5G1p5kYBziU6YIQNrO8m0TAJteT8PfjQ4ll0pg1KFXvqBcqrbsjAk924gEGxKtEMtxBkKLVzquoLQYi53vYnaPfjOpRdMFJrRlf9Trfef3MQPcBbHGLjlTy28gIxxjW4lZ/U+i+1GbCZVp2MD4kYQKudRYYmVa4PKJsfTfz9cMHFeMpmEVV2Bkz5DC7n8qmkmw+AubE9TI3BnE8sXJ2jXjkorZk8Wpsz6tMLEra8c5HU74nD+NJSJQUhvvN/wj8MWrni4YFkEbFngta9iJ/HGOik354njWxzeqG/h/bdUa0+jDaPMTgrPcfpZsAali/stvMb7HlhJbKahExzt19OmJR4UGszeIi0WLe73fPG3ejI3OJZRWDFYGgSAefIiOkfOMY1N4qH0mGuLR13wTXzarVWnPshQBMEsZPO3T4jGZrAqEk6RBBPwMRjnr4je/hN5u0dZI8UDkQAL/AAxb/wDU2aJ8VQkHaY6fLAFKvTCFmIKDdoJHLeB6YKy/FaT2RgSB0O3W4xtZiMPCu0ZyoFUjvDUEG+3O0nryxXw/ji/W3zCoQ76idUFRqIJiL8h8MYmZ4zl2CJrQaLmWA3PTBPDq9ATodJPQiY92C2A6Vu0WX+smsXBVU0AiNp1aomdyRtgKr2xpKKxVlmsTpedUeHSsgXEAbdcLNemgWTaSAP6DAfdogLRP4zy/HDzYqOlGpVU6BU10+YbxDy0+eK6rEH0/LBWVywUGAASZPmTucVV1wo72N6DKRWoHQ3ALD1E3A8xuPQ9caaZrXQNNr1UZSTPtIFK6vMwVk9FHTCvSrijUcSVYtPO9tQbptzG+nrONChnGcLXpgBkm28ge2noLkDmpI5YXTsFsOm2B6/44MqU/CrrBVun2TuV3Pu6jA9KkWafHC3lSgHmG1naOgnp56ZasK3Ry2UVSyBgwEBitpKmdLAiDB5xO3ixm8QoloByy90F0lhcjmXkmV2vf34Ir0HSqamlnRzeLuh/iVRDi1ralnnjRyNaLq0g+eM4xtaKk90K4y7/Zk1aUPTIBAqU99IkmQeVzcb3ONkg1xRr0TZj45kGNtQ6spERziOWNOvk6bOKmmGgCQSIgkxa0XPxxTUzlOiVVzCloBiylpJ1HkpMmfPFybIRRXpMqnUgqU3sWUjwkzGpRdROzDYnljOqZVmb90XYqYKkhwxA8QjlzPvtvhk4pV7nL1atAjWqjQLEEsQsxz3mOcYxKa1hBrWqG8qukeRAFh7sFZIfTF3jXD1qHUFOqpOtYA0vsT0hvaEbFiLWxzwHtBUy/7OsdSbSem0OOa+e4scNtV1qkGosk7sCQeU7XggCRtbljJ7SZUCCKawuxAIDLzRv4v4rnriG6dDqw/Mirl3SrQU1co4IK7mmSASjE7LzVmOmG+PHFMrVr06SUVSpQfSj5eiVTRU1HTXVyYLib67b8rpk9m+PfVajkKO5cDwSSXXbURYR6XBxscSyCoozWTqRSe8rta5UiCAwvYiDeIPhxSu9EX4ZR2t7OplssjtWpVK+ZhWrHXTBKksBUTVZnH/dYQSp1ROvCNW4U5JVARVXegw8Ztq1IRaoCLwLxEBhfDWMzQVywutT2wPYOqJDKZDKTcbEGIIMHGbUyan9nochLiiTFeh9rXl3N6lP7Wg3G5H/cx1cv7PLiSz8mKlGXQt0alYqCAxHpP5YmGrLcdzAUaK2Sqrch6rKlRpJMurEENyO8kTLbmYwwQUUUsm+6OVvyO23TGxQpnTLEtAm9/hgXKA/dI5Sf7Wt+WD0r6Y6Ai3WCDjOTZ0IyOIcErKwaoh0zIK3A53jY+ZwItVoDKSUOxI39/rh9bO6zrUwCNunl64HzCgJAVNMRHl6dQYPLGEVOk2jaWNtISqfGKi+1Sm8eFvyI/PBdXO0wytJ1J4hE+9Zj5bY0aGRBcA7Frj9eXPFfEex6xqy7ggX0MbiN4P8AXGspU9GcY2hWatqcs27GJ6TtjvmaoiAfE3mIEiN+ZmT5YtrcLdSQE1EbhfERPUchcXFr43uE5AUmussBBb1vA6AfPGdlpeALg3D3NCqtQGHhhNtmANo9Ma1PIhafgAGwBgfD+2Ca6EGRzBB6bSD8hiZ12SkxUaiIsPx/PFqWiWtixleEhqhL3U2jnBuDPrjtS4IlQMWX2WYDoACdv1yGNfKw2k8yLyIuTqmJwZQoxAI9pmPxdv8AONL0jNrZ3GX1BC3tIo5RB0hTA9BiqutwLkKLxe/p+tsGq/tE/qJxRSMiet8R8zKWkQNzmcVVccsvMe8cj/Q+eKi842IB8zw7vatRWDQNOnYLdBzHiIPQTgPhJqUqtShUAUKQ3hJJFpVlneAbzvBHPGqc3DBftEAjpAtfr0xV2t8Pc1UUlpIkT7MSVMdQJ9xxk/Yte5rUKwoyCB3TmCB9gm8T9wm6tyNjgt1CgL4QrA3mFqXsZ3BAMEHoMYvDs+tRLS24ZT05qfImSDsD0vgrIVxRIp1DNFro53psbCfwPn7pnoqw9KRpgrZFBM7FQDYALaPeI3jFWcGptavLkX3YPFlJgkrylr2Anlgtl0mHCx5kCb8iSJte3Lpitah0kKoYrPgkARMcyBy254f2D7nPDqDPTJaFtsDqvAMg2mx6DAGXqkmoAwkMVkegj5YJy9Q1C8q1OdIKte1xaGusb7j4xgTM1TSZi1w0aT7IhRAAkQtiLQPTDjJt7CUVWgnK5ajsEVH/AIQBPnbni7LZtDNOufBFjDMQZAAEAkfhbC7WVqhDtJ0mQoMLI2Bi59Tg9Mxq3EMRfePdzxaVMi7Jsxg+HziY/wAY5GVraiprA0GGzLLi/s6pg+RMn8cVVV0x+v1bBmWXvFKGbjcGCPMHkfPlhy6EhU4nwmjTdhSdiwEs0ewSYC+HmRJ2tzvbAFDNvSXuw7rTcg1Fib2BZbgNPS3s+/DNlOApRqKpQOjmyloZiATZomOZjoJ64IXhlBVOpBVaSVW2hDHNo11YNwPZ9cHHJxlcQkk0K2Qy5A8WmDvfz6YZalOnmgtPMrorJ+6rITcg7hrE3i289DsrUqp1013VjfkTED8+mGY0fYh2IVgxBAGoqZERteP0cel+8XuNeL/I5+DzYUnZdmvU+qO5mWZKpZr2YlIBJFyYnqSZJmBX7xiSa1RSeStCj0A2xxjzLN6K8vkzpgsSY3MT8hHywQMl5++2L9ABvOLad5gbeWKAHpUSlw2+/Q+uLXeRE4vpLG8Eeaj/ADghSsbD3AYTGA8MozVvsAbbeX54t4vwlyGam7EPuN77bmYHI2xYXk+fXBNLOwYItz/xiHApMWhm6irNeh40hQQRBVo+1uAIAib88WZjOFYiSp2gwSZWLzynz3vhg4hVpaGcmQq3sJjYgg7+mFjvqVQHu9Rk+z7QE2LXmFg3PLlyxm4otSZ0oZ6WanUqBHRoNOJkAxGpZBN5tE9cadZQ9BkuSRaxPOQI5+mMDL5hUqgaFY+ySLFJYxaBe8ze1pGGLMZlEos5AIUSQdiCQPzwUDAOHUwjlZtqJEmbHa/Xn78aGYsbctsAnKqH8IWGM+GYueUk/qcF6wGJYQBfrscFirZRxTNdzT1MCZIECJJLRAvE74qocWVkZlVvCJItYecSBa+AOLZokaiJECAL/wDL1vG074DPElZRoqHxEjoR8ItJMYabXQVZtcP4kKy6lAvNjM26df74mYr3kqQOovHL1+WMRawp6vE4PIKCQAOnSef+Mc5fiXihASTaWtI3gj3dcCk+waXRo5rMhSGsSfDt0M+o38/6bVImqolQFsYO7Ha0crxf4Ywhl6zTrpDSR0swMXDfeHXfBXClqIoDvqjSAANWm950/wCB5zh+bF9DSrcHVnBXwmIYgifUefmbH4RSlUmadaLzDRZosWAPTZ1N4vynGvwtRWJpp4nUldIBB8wIHzAjB+c4Lpbu6gZWHIiYjYgjb1Bw3TJ6MnhObuKFWQwtTOr4IWgyvNX9x5yUuVOudjfUNTCPKI/uI3OO9LgfJ/FE6TtpB+zbcTy5YPqZZ42DEWkzcD73U+eEOwJ06HUPM3+OOobVIfxDbxXJFgRcQRA/XM6lZf2mkEC5BtEdbR8sLOY4o3fMAPBYLKyOeq+9/wBDDAuzvCl9qjT0sLkKpVGE/aA3teR/XAtIyQWGlhzU2I6EHf8AL341le/gkyJsJt5/D5YozmSdroo1fxWHyE/LDjIGiju1azX5iNx0ODsplnOsgqoVZlpg+4XPpijK0nW8ormwiWAJkX2IxTxPJ1O7YvVSVBvdVWYuAfTFWmSUZniYqqNIGmZkTy2iROOlFTinh+UZRLv3hO0DSI8gPxwfT92KWgMM8PVXpkmNLNdjG3T3jngupxaiN6in08X4TjVTJoLgRPU4uVI5W6YuU5TdydkqKXRgLxekRIWoR1FN4/DExummMTEjKgGFyBPpi1Kh/v8A4x5VwulVrFga60wokmo0TcAgcyQJaByU84k1uDVx/wDtUecftd/lb3x8jDoVnorVYOOSxO+POMxweuhVfrNIlmItVsIUtJMRFiJHO2KqvD6wUsMxTKhio/aQW0sFkA3C3mTFhOCgs9NAv+vxx2YDnyvjzduCVx7WaoixI/azMHTyFrxvG/rHb/oGZkzmKQgTJrC8qGEesj44KCz0iPL9bYE/6TSksKYBNiQI5z6Y84bI1xP/ANwnhcJZ5JnT4l6qNQv5Hpgt+z+ZAk5mjpiZ74RHhuOvtbCdj5SsR2O+c4UtR9ZuQAIIHK+8aunPl8LczQJoVFupKx4d7EEx6487yfDa7g6swtMhipDtGwU2ifvf0m8CcSFWiwXvw8iZpvqA8TLBPW0x5jE+mh5D/wAJohQFIiLSZ/Pbla2Ke0edNPLVWEzIUH1NyOlpx539eq/fb44hztX77fHE+nvseY08PzraE52Fjfp8D5i+MvMkq50hl0kiI/K2Mn67V++3xxPrlX77fHFuFkqRr081U6FTAGqARG0zHXrhl4FkazQRTYCLseoiDyJG9ljCH9dq/fb445+vVfvt8cL0x5npXEcjmKjBKOVrVQYhdYAneyodRPWdona+GLhnY6tRZXz2YCaYK5agAX9KjnUF9JaeuPFBn6332+OJ9frffb44aghZM+h0zwp6hl0WiG9orOtv91Q+I+kgeWAzU3Jx4H9fq/fb44n16r99vjiqCz6Bp1m6W+eL6dbHzx9frffb44n1+t99vjicUFn0Q9PV/a84zc5wlGglRYg6gINvPcHlf8ceEfX6332+OJ9frffb44T47GpUe8LktEafdJsJtbFNbMGNUyASDBBFvXbHhv1+r99vjifXqv32+OF6f1DI9vy1ZXJhpO5EGQOQ+eCe6WNOne0RY9fz3GPB/r9b77fHBnBzUrZilSNV1FSoqEjcBmAn54UoqKbb6C7H7jnBK1BjUo6jTuWpr4VA3kch6iPTA3CM+tZbiKq+0u0fxLe6nrhfy2Vp11Pc166sHpKTVC6QKr6J8BJtvtgqn2NrQNWcpgsARDStwjAswPhUhpBgyFJw4PKwehuDt/m/5YMpgkQSY/XUYRx2LzB9nNJsDDEq6lg+lGQ+y5K6Yvcxywr5qtWpuyM7gqxUzIuDGxuMaUKz176kDzf+Y4mPHPr1X77fHEwUFmjl9KzqQNPWbfDFymhzpH+Y/r9e7A1sT34ZJe/daYFKGIidRgeYxyWpTIpcjIn0gj0v8cDyMScAF80v9L/zH9T8vLHLmjbTS582JBF7fMX8sD45nAAQzUf9E+mox/jyxA9H/R6z4j8R0OB9WOJwAEE0f9I/zH9R/XA9WmpJ0iByG8Yk451YAOncjHHdDFmrHGrAB07oYndDHecScAHTuhjnuhjtqxNWADr3QxO5GO2rE1DrgA69yMTuRjtqHXE1DrgA69yMTuRixSsG9+WLCU88AA/cjE7kYvBSNzPu9+OCU6n5YAKe5GJ3IwR4Opxx4Op+WACjuRgrhNZaVelUYEinUViBuQrAmJ52xWNHU45OjkTPuxMoqScX5GnRpZTN5egp0CpVLNTJWoiKpFN9RBh3mdto9dsGr2ppAAfVQYWJZlYk6mOsk0ruC2oHYNchh4cL8rbfz+H9ccto6nChDG/qDdjAe1lMAacnS1KmlWYhjIDhWPgGr221D7Xh2gyLxPtAlWkyLl0pEknVTgWLltJGi63FgRdQbC2MkaOp+WOPBG5n3YsRT3IxxjvOJgAzNRxNRxMTABzqOJOJiYAJOJOJiYAJOJOJiYAJOJOJiYAJOJOJiYAOQ2OurExMAE1YmrExMAEnEnExMAEnEnExMAEnHM4mJgAk4k44xMAE1YmrExMAEnHM4mJgAk4k4mJgAk4k4mJgA41HriYmJgA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MSERUUEhMVFRUVGB0aGBgYGRscGxgbGBgYGBoYHBscHCYeGhokHBwcIi8gIycpLCwsGR4xNTAqNSYrLCkBCQoKDgwOGg8PGiwkHyQsLSwsLCwsLCwsLCwsLCwsLCwsLCwsLCwsLCwsLCwsLCwsLCwsLCwsLCwsLCwsLCwsLP/AABEIAMIBAwMBIgACEQEDEQH/xAAcAAACAwADAQAAAAAAAAAAAAAEBgADBQECBwj/xABFEAACAQIEAwUEBwcDAgUFAAABAhEDIQAEEjEFQVEGEyJhcTKBkaEHFEJSscHwIzNiktHh8VNyghVDY6KjstIWJDREc//EABkBAAMBAQEAAAAAAAAAAAAAAAABAgMEBf/EAC4RAAICAgIBAgQDCQAAAAAAAAABAhESIQMxQRNRIjJhcbHB0QQFI0JSgZGh8P/aAAwDAQACEQMRAD8AwUquqIBTB0gg6hz8jfEGfqzPdGIggaTufdO22D0dR5+n433/AFtjrmKoUSCPU7fLnjgc29mnSA6uZeP3YAiTqBi14O8eU2xhcTyxquWMoG28NgIEfoYZvrIkFSL9D/bFdWsSCLX63w1KvBLaYrU8h3cE+NbBrRz5ETjRzCowU0pAG4knz5xB8xbFGbc03ZY8J8uXr0GB1zYFgDta/wCrD9edrZtwRjKVP2GfLcSIUAkk8zgujxBmMC5gn3ASfkMJ6Z7GjwzO+Jj0p1D/AOmwHzI+OKR7GSUdDAvFfPBnDs/rqKvU/gCfywnLn8H8G4rorIxEwdpjcEbx54qHzKxcruEq7pjDU4oQzAHmY+ODfpC4eFylJoGqm4BJ/iUyf5gMKWRz4ashYgBqikkmwBYEknoBh57Y5+jWybBKtN5KkaWVpANyACZw15OH9teoxPLsnnCSbgkIx6fZJ+YOAq7J3ZCeHzM3AvucGrlNNRo20MPihPK2Ml2mBG2wPXpvhpHmMO4PmG1cyOS38XlPK39sP2SohFLa2qUStrwUcwIYEGAp5c4i0iUbK5RqcGQV3iSDA6iee2HXs9mykKp0AjxCxERY6bzf85xpHbqv+/QVK7f+PcJz3D3VFk1ahuW0qYItpBAWRzkT7sKVZKi1HbRUSZ3QgDyvAPl64fanaFFJfvJiQ0FdKzHyn5jHTiWdfu3CnU1RAUlk+1MMBPv25DFTioSqRcP4kcor7iLw1TUQ01IBLrBbafEdgDPpe+G/IdkckXNSvXLljOgBlVf4SQJMeRGMTgGQalVpEqQGrDTI3AVpvt1EjDqnBKbUDT8QFQhiQbySGsY6jApIWLWma+QzuSpLpptTQdAI/K588HJxrK/61L+YYVeJ8Dp1AuqoywAiwdyAT0ubfjjrTy3i0TZ1VZ0MTCiBfXCk3vGKuwxl4X+hxHGctyrUv51/ri1eK5c7VqX86/1wrZXhqoSZmY3HTHQ0KdSdMeFoPhIvYfnviJTUU5PpdsBxXP0TtVp/zr/XGXxPtLRovOtWUCGh0OkkiTE6iQCLAWB88JPHu6y5QtHMxG4F4v123/sBWoJXQNoYAgaWQWYgAATECWJMbkkCbWn1PYKNzjXadWaoVWzBbizWbwnpyJjzHnCKHJdm1WIIFrg6hPvicH53ILTdirrpEwCSSfACRqEiZm4HQDnjEpVJXfoP5vQTNsQ3K7BjR2N4pSoV2dnmUYGBeTzg7j449ByvH0CsHqhWAB8YAiVEbRI5e7HlPCiaSypUs1vdvsRvgqmTWUl/E5mTsxgADf0xrHkrTJo750NVqVGdwxJPi2Bvv6dMVLmGopUSRpMTcG4sIIPhNzjvwjhjXJ1LT1xNp8IYkjry8sMfBMlTJIVXXuzBbTJe32hBAO/xPljS/ceIp5ZpUEVI8oPXyxMOFXJZaTYD/k39sTCyFiK4qsoOo6otrAN94BA5wMCZnLPOpBqQ7jeZ/H5bYLyzsB3ZI/aMJZXEjSrxuNiTf1GLMlXbRUH3iJGocvFIt6j3Y8uzftXRhZdKltK23Hi/rfHenVf7amcbaZTUGYiFWJupNzAkW+RxStHmdQPIWKn1Jj88OzGqM8ZgxdTE+XxA3/zgqt2dm6qrBtjtva3Kb9MXPQWLG53Foj1mflg/J5wQ7QxBBW5i8hTzPKPj5YTlRrxXswB2Yogg5jMfV1LaBNNqjExJsI0qARLG1xhuy3Yc0KdQUGpF2AUNUUnmGkkowAldgOm++AmyuuCrXgg39kPAMTbkMHpl84Nfd1KjgsCtqTQIaVgEEbjnyx18c1XRcuSTVZHOV7N1wGWoMtXY02he4peFtJ0MHNNSwmNyI2gzIwKXZqCDUU0qgN18IAMbeG0XBxv1eI16VNZU99NQuYUwBJCHSxIIkQD1GOtWoWK64DaRqJtJjaBJn3csJ8iuisppLv8AUScnwCrWqVadEA93IJZlUDdQSWI59MMD8OfKUaZq09VKkAopSCGLEgKGQyC1ibj2tybYnEK2Zy6VKlFlooW1OQn7XSCJ6q4gkgGIxk53i2abNUaX1t3plkKhhoYhyN9KBZIlYki3K4Fw12RzT9bFmhk8g7IyNl4Z1cKHDqynTAMADw7LLc5gG+DF7AZFkUNUzAYC7K1PSx2JAKSFm4BPvx04BxOrmK6d89KqHqIaalUBZUZ6jgWDmCqR6zyOGbtBx3K0yyHLVNSIArLXAuVtNIuHgEm5W+nzGNE4mGDWkZVLsnktP72uArKHaoFA0kwWBBggActsbOX7I5dHYUf2hWmSVbSwDEAKYNri9xYn0wi5/tS5ACR4h12t7J6G4v64aew3A3RVzFOtespD0miCdUK+qRsBJHw6Y25oxhWErTFC/wCZUwtuzrEhTRCrcCKakReLUwLQBb+mNcqdLzT1FFBHhdATJGnSWI2E7Dl1wRRaufFTK1IaNMnwnYiSPnju2bqB9DU4mbyDysD+jjj5IR5KzV/fZ0RnKF4uhc4nlUJpsNKsGD+FYCqQwEgw15iR0xk53j1ei+koIvB13gErcAnSbbGDtjQz/Z4qCaT1fYGimlOR4XLBSxEwVJWwtO5ONyrwtKjDVlovqtSBU6jeXIgG20HcYnh41BYx6K5ZuTt9ifl+1PjpE0mYU31aZ/gdReLb4Ycz2vAplhlza0hi2k+9APn8cYXHOHVcvmO6ylKpOYQxDhTMElTsulYmG5gRtjMoVq1BmoBahclXKQpIGnUA4CmNOoAxY3HMY642lSZyyxe5I2q/aV7q9N1OxUiGEiYIi398davHwRMlbcuridvTni7sTnXzFSHpy1Oe6cEofHqBJNpK3EnafTGsnY4qpPdozDYH1UiZa5AB3IBtPOc3E0UlYhdoArDWrBwGBjmBA5zMf1J9NPL8ZphdSQpcyRA0g7kAR1+NpvjXbsWxlKmXgEkCoKgYm0jUgaFsDsCNtsKvaDg31VtLMSbeHnciBvfe2JlFx2TknsKzOcFmsx07CAGAICpt0n44XkdmLAooFtgeZBAn3n9RirNsRBJIY7AdPUgRH5jHKsVgktIF9ciDuRtMbb4yyYrNY8GZKcrLE3N4FyYE/C+3U9LOFUHUkOCskKo6n+txgfJ8XcOr1Gcqp++JGxEAmxw78HrCqoIACbK7mJItbVGvnJWbgjDSUh6ZQVYBNQUMXAn7RsTBI8h1x14edVKo2mT3tQ7TADG84285w4hqOkCqWYkA+yQqMZmR1G0+/C/k8zTTLKzgamkgBYBlyZLC5G4gxjfpUDddGsOHUoGs01aBILbGNrNGJjHqdpmBOmnRA5Db8UxMTa9iMvoDnIBHdu7pxTXxEFgAY1k/vJJjT13wTQ4eCBNNQCdyTJJkyYqC4Mj7PwxsignNh8Mc93T6E+4Y5vTg+vwOtKlX5g+TydPRVDCmDI6EnTe81SRv1G/TFCcPWD4Ap6aUM+81DGD/AAfc+J/tjt3q/dHzONsV/T+BDinVvoCzLMtMsNUqDCr3a8rXVZa8fHfAWRyq6FkEhjeSASBCrbl4f0NsbffdAvwxz9YPX4AYifE5FQcYFFDLKshUIXlDm5PkNvjju9Hwiac9QzsQB1vv8Md++PU/HHGrGuLIqJlVgKhXSqk/ZkAFApL79JVQGF4aMdK2QadYJIH2d2iARc+0TzmD642JwHmBmJPdmjHLUHn4hvyxD4t3ZrPlUukE5SuNIAOoARIPMWIjlfzxm8dyYq9y51A0ayuANJBJIW99rzbBVB64A1rSJ5lXYD4Mhj44KqOVXW6hE+87qq/zMQMaONqrMk0gJaTikUpOaNTR4agCllYTLjS0SSeuFvj3D81UoN9YzNStETrRFLXgXCTafv8AXrGNDPdv8pSnxmqRypgkHl7ZhfeJxlcR+krK1aTp3dUahAJiBcG4AafjgjFLvavoUpXsXqPBilMwYJOmDN9SllG0ADnMbc8c5bP1ademdOujUC+ElAASsTqdTpAaSTYbzjazHbDJVRVBYU9bqy+FvsU9EeIG0knlghO1WQKKhqKQogTI5RuCMXNqXSola8leb4rmaZcMzU0A1ILOCNNgGVghaQYBE+Rw/fRquYfKitmYLvUYLsNNNYTYWu4Pw5488qDhlUjT3JY7DUwJJPlUuSffj2ShlaeWowIVaKLT6KFXkP8AkTiIxSG2aJreeAs7nVVZJAHUmOfXCVW7U5h6rFAFpiQo5mSfG3nB9nYG98BvWd6kuNcR4mqC28wscvLFZCxLuI8YLcSp1FQvTSmQHiE1VNQMsbQBB/rijheYcZ2vmTTIZ4UE7abHwnmPCBPmTgtmMAq+kzuN/Sxke44qrZqBdptcwb/3wm2WlFK/Jf2aJApJUSyltIII1HW15EhrnbyHUYca/F0DMslqgEhRdnCyDpuJZYIInl13S+BcUCV17ymoU3LX2i17S87GNonlHSpUFRmaTc94dH2TP/5FLYyIh0HSeXgh8lIXIoxeg7iHbmKZZEYMKmmHtIgkMN7QY6ThHzvG3q1XqFQJA1G0/d5i45+4Y3+P8OesrVB4aiQa2kSlRT7NZek8wLc7XAWFygHtHnMkfq0+eMZ8jbIKRl1MWJDTKt/27KQd/E+9jb5Yt4t2eW1R6oAIuCAHm0yZ07m5NhbElFMt12HMjY2/VsWHjq6lp3IebRq1E7yG8/w8sSpWPRhtQaSwXUinTq+ybWAaIYjrF/Kcd04lqI1SsWuZAvv1+fXFvHkJYOWPiOoKtlEALstlaZ23meeMN2YMDcjzsPdAvGKIZ6AeO1SEVq5ApUapGncWQBSRcmJG/LE4cVFOjMTAJnyQk/8AmI5YUQ4ggA3FzeY2IPlz+GNDh2ZJuTygKTtHON4+OKzdFKQ3nMdQnvAxMLv13yf3bYmIyDMaqnZTOlEanmqlJiPElUUqgB6Blpr+jjNzHC+MoCVbL1IH3dJPuG59Dj0tMk5qCmK1RTSpqxqDSNZdmEMoGmwSf+WL6uXrakU1EcSJJQBiBc3EXIx1XvoqvqeK5rtDxaj+8yakdQjH/wBrnAa/ShXBh8sgjlrKn5g49/bhnljOznZWhV/eUkbyIxVCs8bp/SsuzZZwf94/+IxTW+lVwfDlljzqGfkuPS+I/Q9kKsnuTTJ50zpj3C2FPiP0HwD3NcDyqWHQeK18S7Q7FtvpPrnanRHrrPz1D8MdR9KWY506Pwf/AOeOeKfRRnqMk0O8X71Ng4+G/wAsKWbyRptpdSrfdYEH4EDE5MBwX6T6/wDp0W/mH4vi+l9K5B8dAf8AGofzU4QFpyYj4Y1srklI2v6c8GQUOfEfpSJQDKUe6YjxVahV2H/8xGhf9xBPpjDo5epmamvMs9VjfU7yZ5RO3uwGuhN1Mkxyi3n8MaGV4sq2KmQJ3g3nqLHEOTKSN7LcMpUwYpLK3PoL8+ZH5YH41lgwhKCMWNopqxI66jZfl7gMWVe1Okwqi8QWO+oHyifLzGDOHp3gKuQRFuukjw35H+mIyKoSKvBCSdS06ccjpk+Q0WB53v8APEfsx4SVrJa4kQDhlr8L0uQQBIF+m/48xilsuAJbSL8yOdueD1AcAf6P+yfecRy2oqVSp3jAMDakDUGxuCQB78etfSNVnImnA/bsEY7EQS+oWM3QfHfGJ9G/AhTetXgABAq7fbOo3F/ZT546fSjnEasKNUyi0w4WDAYtUUMCBvytyxqpfDZFbo8py/GXp28Riw0OybdYMXxrZXt3pjUmYjyqq3/uWR0iYxgUqCkw4i0nr5xjQ49nKmYdJbVppqgJ0husE21QSbn02GGoT9P1PF0NuN4jDwztWa7stP6wIuJ7qANpNp3PKfdjrne0lfL1DSq6aoKFgQCpi4MwSsiDsOmM1+HIMulM0aDVYcFhUdaj6iH9ohkMaQAIFp64nF8gGpUXSURV0XE6ASXEneSxKz/4XninCUfmJUk+gfI8ZzdbiJp0SSve+JLQEVgGueQGPXuF8PphFYUtDA6ysk6WO8XjfpjyLgHFaCVNbOodPZJSoTMi8oDaLbixM49D7PcXqMxLFGpuAacagxnYnkLHb8MZtZIpUns0671e8hqtJKIYaaTQqkGmwq0giiW101ZlYAkMrrz1YQOP1xTqGmNLSFem52qU2EowgXaLEfeUjlh17UcLNSkSrFalPxKy7gKdQYdWRgHHoR9o4TM9lfrNBlgCpT7yrTUbAqAc3lh5AkV6Y+67AXOJxUkJxFarndXtKd+YkR6flitaygTzG0/xAiD0HnigV5MGdJ/Lb3YmZjQQIM/n+vnhUFGlkc0yDxgMpEiPZ8xERz9MG008I8HIgNDeGCATG3MRHuE4wOE5hoYC8A2j3290x64aeFZhYcMBJErqvBmeWxO2M2qZFGHVZgygkxFz+Bi2++NvI933cwTUB+M/4wRncoGqGYOrSpcFV0i5JBMyT5kH44oqZdaUgMCwN2DXuASTyjznFBjRy3E1nZB5af744wTkMiWpqfFeenUjpiYB0ex9muJGuKlVqbUixC6GIJGlRzWxuTgfthn3pCk6l7VBqCCSwgmPS3zxOxtbXlkc6gXAY6vauOcc8C9q+2GXyT0xX7w6wxGhNfsxv4hG/nzx1eAfYDR+kxQ2lqNVT6Rzj1xr5P6QKDgeON7ErMC0xNvfhbX6T+HGJdgf4qFT8icTL9tODTepRHSadUco508K37hQ55ftfl6oOioCRvbbBWVdnemz6P3T6gjakJLppPnYG/rjzXjXFuF1abLRzFBS8atL6ZA5XCyDzGHDsVUotTNSjEGxIIIlZsCpIgbCMCd6CjYrIgrqNBlg3iCmABB8RFhPKeeA+OdnKdVDrTXcGNIcmDtBBMHntbpi+vRLvOoAARHOd5n0xiZni+bod45WaaqSoBDbCbzeTawxVpCMGt9DNF6gZXNMESQtMFTG5UFxpBPrvhR7V8AHD64SSVZQwbTG5I02YiRHI88et9k+OmsIek1Nhq1S0gmVuvRTuMGcW4OlZn1jWrAAq1xadhyPniMU+iro+duIAPBQG249YwJVqaoUyTEapE2uBfa3Xyx7Bm/otGstlmFKR7LqWW3MRefXCT2o4SaLPTqIupbSoIBBEyJAJGMmqKTsE4TlgWWUYAqRDwZ5ztsb7e618bNMaCALHkenr1Hr5YWeGq6OD7KgFWg2It1kGLHrPS2GdADuZgW/XKcZyNYhqEOhk6m57CI2It+pwBV4bSqCKovyIk7+WKOEUS1Vm1QA8MJ2BEj1/tjUam6Mkg6msP8AeLfOwxL6sEt0O3YPhv1fKKNRIeo7CeQChQJ33DfzYQO3NZ6tTMEsWAqFFttoqRA5wDPxw/8AEqiZakXqeFKMLrDRBBUt03chZ6k4834uWr03LMBrYsGAMAk6r+t7jHRJ4pIzW2xSCojrrKQTcEnb+KIMe8Yr4hmKTs5VxdmErEe1Yi+3pNowLU4YwqMDMkHc9L74Do5ZVaKi2OzGYj3c8a2sVT/sRu3Yw5XP0m0h2LMuxnTB2BmDPpbDPw+trR0PjWAwvMgDxRFzC6rdY64R8tkxTUWEswXzIn/GGnhtM06tN6eyxeehMgzaNJi+FOTtZMIrVpEzPCwplJHI6efMG24ODuF8aWkhNUxpBIIvqAvH+4fMe/F2boaKhCzovp8hMEf8Tb0KYDeiHStEd5TAqATdlvqIUC/r5jlfEN4sbHHs72hGcpo9NSIZlIbcabz6kFfj5Yz6/ZyoMwxy5VAdLglgO6enPcvc30tNIgb06iWJXAXDuHZNhTqtpXVGm+lTCjkPCTBBv59Dg7O8JSmzuXprQYF21XlQsVEULJOyOpiFYMTjJS+M0r4RE7b8GFCuGphO5qljKHUqOhitRBMew238LJheq1GZrgbyfXHsPGOHUq9E0aaMz1XJFViF15hEXu20gkDv01DUD4mIJ2x5pRph/YADHcHfpF/OZ88XL3IoCyVK8Dwqd5tv5+4jGxlCUKaltNmFxyjflgRJUhSkCbNp90dCD6ehxou8WVg1r89Qt+f9sZSCjWUB10kBgTOm4kxaCNjH445rcDoEjTrFSQCA20i29jA6YwKXECCFFvI3je3l0xr0+LaSNSksem4Pu92JJYZ/0/TYCoY56et+uJgVuMoLW94xzhWgs9o4bR001A6YHzeRNRpjBuW9gemMKl2mV5NJmZQxEgWkG+PQJYT/ANGP3cdTwMc0GKjx1uj/AAxXV7Rsu6VD6YVoCvMdnqZMGih9VU/iMbnBMmlOiBTVVF7KABck7C2F/I9qRV1VFcqKavNNlkuQoK+IWXxT1nDDkE7ugo+6gHrCx+WEhmDxnsRQzVY1nVxUIA1q7KYAgbGPljLzfYWpSptoz2ZVACTrcVABF5DCIgYbcrxrwAuhUxcWaPKRvi08eoGQxHQiD8DhtIVsWPo/y2YSoy1KyVqQHgYCGBhRoMEjTpAsNvfgrtxW0Ziky5hqbqhIQGO8CsTE8r78oxscPzKkqVVAru+kqZ1gAHUbWPxmJx07TcDp5ohalIMFWQ5ixnYX1A85GFWtDKuyfFatVmFamVZR7UytQn7S8lWALDrPPE4zwhKxYSGl/ECwtMCLiI2t+cY47JcE+r6h3lRlIGlXM6BeQDuRtv0wo8azYp8UqNNTLsSVFSBpdosYYMrzYciCPfhXS2AVxj6Mk095Qd6ZaDpN0uIMXJFgML+a7K5misqrOBzTYeUbxj0XtLxJ6NGiaaqzagIbVHslZkbb7m18dq2eVcq9WopEGLbmSFjwb3/viXCLKUmjx7JU6nfVFCkak5g2ZJInpN1n+LD9wDL+xUdSe7hkUiCXCkD0E+LxQJI5TjepijTy9Sqw8I8RJgGTcTpF7FR1x3pVlFFKjLAANQ2AKgLPXc2tJ+U4SgkPJih2u4rWC08q1NCSoaoCxILapUgjlIJvNiMY9F1cKhB8WoeR8h52PvGO1XO08xXNcyGLANIAgBTAnmBHlvjjPZR0I+0nheQJiQGViByKkGdj5Yw5W2a8aSB89wynUUXI5SPgDHmLR54VeJcPINSkCVWbq50+KxBIJsTb3R7munxIVF2Mm0FYi1xEk4By7hGqAiPEFKxJ2BAk8jO23S2FCxyoWOG/tF7to7ymTovvBuByO0Y38hVaJYzN4jmN/efOMLvEUYVe8pqwGq1oGwkRy/DG/ka6uoqiInxeR8/U9eeNpK1kZxdaN0DWADuyyvLxouhh/wAk0+hvvjCzFV6dVKiEqyey3OP1uMbb0CaZAlSpDgjlcAwec+HGfWpax4va5nzi5/5CW9RU6DFdolo08pRo5vLOKSgOhLtSH2Hgwyf+GxLCPs6iNgIK4fxfvqApMsVaa60gQHUKQ6ARuULCOeFPKO+VzNOshKwYY+RN/UDf3Ya8xoQnM0SoCEGok/uix9rqKbX3222jGM4+UVGVaYZw9qb0gJ8BimGtpkGaFQGbaSChI2WMYPa/s1qYZukrTVaaiCAFrbVBe66jDxEXIwwMqOzJpXuO71O5KrTCMYgSRLK+khRf2euLcznqMNQU1D3jd3UrGZFYKBSqCnB8Dw5JvP7TooNrodo80V22MqRvPLfy8j+jin6yyA+EEc7Hfp6fDlfGjxqu9Os1KqpGkibDxNFnBHIjZtiDPPGYlMFQZkNJ8UDSRHtXsNoxFe5LNlTSqKQoFPxQHbmIJ0n5wTcecYpHD4AGqTMkWki2x52Ex/XAlFwhuw5ht5390kdLb46rxgMSRC9dxE7Gwm2/wtzwqYmd3ibG3+4Y4xYvG6gtBbzAUgjkQSs3F8TEYFaPoRT4fdhYqcfyijdz/tQ/nGN/PVtNF26Kfwx5y1I6TAnqOnI28h8cdPLyOFJBxwUrsZKnaegASKdUxHJRv/ywNW49TcECk6/8h+WFrM54Uzo+8PDt8DzG/Q4HqcQ+ynijaBuD18xIxg+WZquOIzcLzCK3dhH8Zi5BC3vymDJw4Z/PrQoNUYEhRJAiTcCBNpx5/wBhqRqZhmYEaVkgiLsbH4A2wydu82FywUxDuoPuBb8QMbQk8LZlOKypA1L6U8iZlK4j+BL+njxTX+kfIVP2YWshqSoPdLMtabNvjzrNcLIqa5kMRInym4BE/M+uBs1TI8QtpM+Q64zXM2y3xKj0nsTxPKlkSm7moGaNS6ZU7xFjFvaJN+mG/tHnK9MI1HQQJ1hultvPfnjyj6P8sU4iLHSQ5B5Xg/r0w7/SVXdVy7UywIZ50z0XeOWNlL4WzJx3Qw8C4iasFlZWKBiDEDUT4VjkPPrimtQRqxbvC5DEFIUgHVaYFis7kjlvjD+jvO1amvvGJCQqggAgXPICcdKWaU8SrKA+o1BsRpHdkzIEEyb3kSffilK1ZLjToY+P5GlWKLU0nSJgmCNVpEEETpj3YF43wkPl6dFCVQMpJBuFQauatJmPhvjpxjNAZpE8WpqYiNgNTSTfoI2xzmqxfNhACQiKWPISSQAOp69BHXFCLMzl0C08uTqnxEGCTB3N5N+ccsL/AG74yoQUFZh3lyUiQqtAF+TMCD5A4PznEO6FfNtePBSU8wpCjz8TSfTCNnc8a1ZqpLS4gqRZYEQN7R85xEnSKSOzZKMuWA2LTB2kWt+txgjhdUnKZRwTJowTJmadSpS3/wBqj3RjrRKodFS9Kuuip5MfZcefL1HlivhHD2o5Y033p5msm0WKUHVvPUGkeRxECpBLKJJ5nnzt54CzeT7w76XgAMRIOmSoYcwOtj54NJwJmGjFNCszaebqUIp5kLpj2lsrXggyNz0O+MrLcUpUsyzICctWOkhhEBgNxzAOx5jDPk6dSDUZx9yQZX+GwMk2+0OZib4yeNUNBJHdtRbTqWxXxW1rEc7ErF+u+IhLdFyjq0NmWoU1oKtL2Dtcne15M2JnGVTo6gynwseZvDTKn0nl54p7P55AGpAvq0kBSxOk7Ajnp2vBOxvjhKV51lWDeIEypm8rOzA2YcpkYq66Jq+yqqgJlrC+oATBFiPWbT8r4B4fxJMvmzUWWDKFgn2lgKylDZhHI2Inbca71ATr0jxHSw+7UA8JsR7SwN99HXGLncolX9noGtfGGDMDA5BZJBsYM3gWGB0FWbHFOHhaffZZmbLtIamTIoBuUG5Q7AkyLCZAJNTjoo0af1fwMQoGYqR4+7H7hirjulIKhXN4VZIgMqz2d7WGhU7upBBspIGmopsabjb9e7DPXy9OmpemmvLVbOhklCdkbfmTpcRy2IvFtCXszNqvTqUzTrpUNKnIIN8xk9tpvVokmZNridBILYGY4R3agaw6OfDUHsuIFp+yRzBvPTnvMgogFGZ6CGKdUfvMuIPgOxqUjsANgTEbPZwbh9SqzIqK6vBdH1/V2DPAqpUg92wuIB1AyBzpge9IhutCvSyIEwQ0zA5G1p5kYBziU6YIQNrO8m0TAJteT8PfjQ4ll0pg1KFXvqBcqrbsjAk924gEGxKtEMtxBkKLVzquoLQYi53vYnaPfjOpRdMFJrRlf9Trfef3MQPcBbHGLjlTy28gIxxjW4lZ/U+i+1GbCZVp2MD4kYQKudRYYmVa4PKJsfTfz9cMHFeMpmEVV2Bkz5DC7n8qmkmw+AubE9TI3BnE8sXJ2jXjkorZk8Wpsz6tMLEra8c5HU74nD+NJSJQUhvvN/wj8MWrni4YFkEbFngta9iJ/HGOik354njWxzeqG/h/bdUa0+jDaPMTgrPcfpZsAali/stvMb7HlhJbKahExzt19OmJR4UGszeIi0WLe73fPG3ejI3OJZRWDFYGgSAefIiOkfOMY1N4qH0mGuLR13wTXzarVWnPshQBMEsZPO3T4jGZrAqEk6RBBPwMRjnr4je/hN5u0dZI8UDkQAL/AAxb/wDU2aJ8VQkHaY6fLAFKvTCFmIKDdoJHLeB6YKy/FaT2RgSB0O3W4xtZiMPCu0ZyoFUjvDUEG+3O0nryxXw/ji/W3zCoQ76idUFRqIJiL8h8MYmZ4zl2CJrQaLmWA3PTBPDq9ATodJPQiY92C2A6Vu0WX+smsXBVU0AiNp1aomdyRtgKr2xpKKxVlmsTpedUeHSsgXEAbdcLNemgWTaSAP6DAfdogLRP4zy/HDzYqOlGpVU6BU10+YbxDy0+eK6rEH0/LBWVywUGAASZPmTucVV1wo72N6DKRWoHQ3ALD1E3A8xuPQ9caaZrXQNNr1UZSTPtIFK6vMwVk9FHTCvSrijUcSVYtPO9tQbptzG+nrONChnGcLXpgBkm28ge2noLkDmpI5YXTsFsOm2B6/44MqU/CrrBVun2TuV3Pu6jA9KkWafHC3lSgHmG1naOgnp56ZasK3Ry2UVSyBgwEBitpKmdLAiDB5xO3ixm8QoloByy90F0lhcjmXkmV2vf34Ir0HSqamlnRzeLuh/iVRDi1ralnnjRyNaLq0g+eM4xtaKk90K4y7/Zk1aUPTIBAqU99IkmQeVzcb3ONkg1xRr0TZj45kGNtQ6spERziOWNOvk6bOKmmGgCQSIgkxa0XPxxTUzlOiVVzCloBiylpJ1HkpMmfPFybIRRXpMqnUgqU3sWUjwkzGpRdROzDYnljOqZVmb90XYqYKkhwxA8QjlzPvtvhk4pV7nL1atAjWqjQLEEsQsxz3mOcYxKa1hBrWqG8qukeRAFh7sFZIfTF3jXD1qHUFOqpOtYA0vsT0hvaEbFiLWxzwHtBUy/7OsdSbSem0OOa+e4scNtV1qkGosk7sCQeU7XggCRtbljJ7SZUCCKawuxAIDLzRv4v4rnriG6dDqw/Mirl3SrQU1co4IK7mmSASjE7LzVmOmG+PHFMrVr06SUVSpQfSj5eiVTRU1HTXVyYLib67b8rpk9m+PfVajkKO5cDwSSXXbURYR6XBxscSyCoozWTqRSe8rta5UiCAwvYiDeIPhxSu9EX4ZR2t7OplssjtWpVK+ZhWrHXTBKksBUTVZnH/dYQSp1ROvCNW4U5JVARVXegw8Ztq1IRaoCLwLxEBhfDWMzQVywutT2wPYOqJDKZDKTcbEGIIMHGbUyan9nochLiiTFeh9rXl3N6lP7Wg3G5H/cx1cv7PLiSz8mKlGXQt0alYqCAxHpP5YmGrLcdzAUaK2Sqrch6rKlRpJMurEENyO8kTLbmYwwQUUUsm+6OVvyO23TGxQpnTLEtAm9/hgXKA/dI5Sf7Wt+WD0r6Y6Ai3WCDjOTZ0IyOIcErKwaoh0zIK3A53jY+ZwItVoDKSUOxI39/rh9bO6zrUwCNunl64HzCgJAVNMRHl6dQYPLGEVOk2jaWNtISqfGKi+1Sm8eFvyI/PBdXO0wytJ1J4hE+9Zj5bY0aGRBcA7Frj9eXPFfEex6xqy7ggX0MbiN4P8AXGspU9GcY2hWatqcs27GJ6TtjvmaoiAfE3mIEiN+ZmT5YtrcLdSQE1EbhfERPUchcXFr43uE5AUmussBBb1vA6AfPGdlpeALg3D3NCqtQGHhhNtmANo9Ma1PIhafgAGwBgfD+2Ca6EGRzBB6bSD8hiZ12SkxUaiIsPx/PFqWiWtixleEhqhL3U2jnBuDPrjtS4IlQMWX2WYDoACdv1yGNfKw2k8yLyIuTqmJwZQoxAI9pmPxdv8AONL0jNrZ3GX1BC3tIo5RB0hTA9BiqutwLkKLxe/p+tsGq/tE/qJxRSMiet8R8zKWkQNzmcVVccsvMe8cj/Q+eKi842IB8zw7vatRWDQNOnYLdBzHiIPQTgPhJqUqtShUAUKQ3hJJFpVlneAbzvBHPGqc3DBftEAjpAtfr0xV2t8Pc1UUlpIkT7MSVMdQJ9xxk/Yte5rUKwoyCB3TmCB9gm8T9wm6tyNjgt1CgL4QrA3mFqXsZ3BAMEHoMYvDs+tRLS24ZT05qfImSDsD0vgrIVxRIp1DNFro53psbCfwPn7pnoqw9KRpgrZFBM7FQDYALaPeI3jFWcGptavLkX3YPFlJgkrylr2Anlgtl0mHCx5kCb8iSJte3Lpitah0kKoYrPgkARMcyBy254f2D7nPDqDPTJaFtsDqvAMg2mx6DAGXqkmoAwkMVkegj5YJy9Q1C8q1OdIKte1xaGusb7j4xgTM1TSZi1w0aT7IhRAAkQtiLQPTDjJt7CUVWgnK5ajsEVH/AIQBPnbni7LZtDNOufBFjDMQZAAEAkfhbC7WVqhDtJ0mQoMLI2Bi59Tg9Mxq3EMRfePdzxaVMi7Jsxg+HziY/wAY5GVraiprA0GGzLLi/s6pg+RMn8cVVV0x+v1bBmWXvFKGbjcGCPMHkfPlhy6EhU4nwmjTdhSdiwEs0ewSYC+HmRJ2tzvbAFDNvSXuw7rTcg1Fib2BZbgNPS3s+/DNlOApRqKpQOjmyloZiATZomOZjoJ64IXhlBVOpBVaSVW2hDHNo11YNwPZ9cHHJxlcQkk0K2Qy5A8WmDvfz6YZalOnmgtPMrorJ+6rITcg7hrE3i289DsrUqp1013VjfkTED8+mGY0fYh2IVgxBAGoqZERteP0cel+8XuNeL/I5+DzYUnZdmvU+qO5mWZKpZr2YlIBJFyYnqSZJmBX7xiSa1RSeStCj0A2xxjzLN6K8vkzpgsSY3MT8hHywQMl5++2L9ABvOLad5gbeWKAHpUSlw2+/Q+uLXeRE4vpLG8Eeaj/ADghSsbD3AYTGA8MozVvsAbbeX54t4vwlyGam7EPuN77bmYHI2xYXk+fXBNLOwYItz/xiHApMWhm6irNeh40hQQRBVo+1uAIAib88WZjOFYiSp2gwSZWLzynz3vhg4hVpaGcmQq3sJjYgg7+mFjvqVQHu9Rk+z7QE2LXmFg3PLlyxm4otSZ0oZ6WanUqBHRoNOJkAxGpZBN5tE9cadZQ9BkuSRaxPOQI5+mMDL5hUqgaFY+ySLFJYxaBe8ze1pGGLMZlEos5AIUSQdiCQPzwUDAOHUwjlZtqJEmbHa/Xn78aGYsbctsAnKqH8IWGM+GYueUk/qcF6wGJYQBfrscFirZRxTNdzT1MCZIECJJLRAvE74qocWVkZlVvCJItYecSBa+AOLZokaiJECAL/wDL1vG074DPElZRoqHxEjoR8ItJMYabXQVZtcP4kKy6lAvNjM26df74mYr3kqQOovHL1+WMRawp6vE4PIKCQAOnSef+Mc5fiXihASTaWtI3gj3dcCk+waXRo5rMhSGsSfDt0M+o38/6bVImqolQFsYO7Ha0crxf4Ywhl6zTrpDSR0swMXDfeHXfBXClqIoDvqjSAANWm950/wCB5zh+bF9DSrcHVnBXwmIYgifUefmbH4RSlUmadaLzDRZosWAPTZ1N4vynGvwtRWJpp4nUldIBB8wIHzAjB+c4Lpbu6gZWHIiYjYgjb1Bw3TJ6MnhObuKFWQwtTOr4IWgyvNX9x5yUuVOudjfUNTCPKI/uI3OO9LgfJ/FE6TtpB+zbcTy5YPqZZ42DEWkzcD73U+eEOwJ06HUPM3+OOobVIfxDbxXJFgRcQRA/XM6lZf2mkEC5BtEdbR8sLOY4o3fMAPBYLKyOeq+9/wBDDAuzvCl9qjT0sLkKpVGE/aA3teR/XAtIyQWGlhzU2I6EHf8AL341le/gkyJsJt5/D5YozmSdroo1fxWHyE/LDjIGiju1azX5iNx0ODsplnOsgqoVZlpg+4XPpijK0nW8ormwiWAJkX2IxTxPJ1O7YvVSVBvdVWYuAfTFWmSUZniYqqNIGmZkTy2iROOlFTinh+UZRLv3hO0DSI8gPxwfT92KWgMM8PVXpkmNLNdjG3T3jngupxaiN6in08X4TjVTJoLgRPU4uVI5W6YuU5TdydkqKXRgLxekRIWoR1FN4/DExummMTEjKgGFyBPpi1Kh/v8A4x5VwulVrFga60wokmo0TcAgcyQJaByU84k1uDVx/wDtUecftd/lb3x8jDoVnorVYOOSxO+POMxweuhVfrNIlmItVsIUtJMRFiJHO2KqvD6wUsMxTKhio/aQW0sFkA3C3mTFhOCgs9NAv+vxx2YDnyvjzduCVx7WaoixI/azMHTyFrxvG/rHb/oGZkzmKQgTJrC8qGEesj44KCz0iPL9bYE/6TSksKYBNiQI5z6Y84bI1xP/ANwnhcJZ5JnT4l6qNQv5Hpgt+z+ZAk5mjpiZ74RHhuOvtbCdj5SsR2O+c4UtR9ZuQAIIHK+8aunPl8LczQJoVFupKx4d7EEx6487yfDa7g6swtMhipDtGwU2ifvf0m8CcSFWiwXvw8iZpvqA8TLBPW0x5jE+mh5D/wAJohQFIiLSZ/Pbla2Ke0edNPLVWEzIUH1NyOlpx539eq/fb44hztX77fHE+nvseY08PzraE52Fjfp8D5i+MvMkq50hl0kiI/K2Mn67V++3xxPrlX77fHFuFkqRr081U6FTAGqARG0zHXrhl4FkazQRTYCLseoiDyJG9ljCH9dq/fb445+vVfvt8cL0x5npXEcjmKjBKOVrVQYhdYAneyodRPWdona+GLhnY6tRZXz2YCaYK5agAX9KjnUF9JaeuPFBn6332+OJ9frffb44aghZM+h0zwp6hl0WiG9orOtv91Q+I+kgeWAzU3Jx4H9fq/fb44n16r99vjiqCz6Bp1m6W+eL6dbHzx9frffb44n1+t99vjicUFn0Q9PV/a84zc5wlGglRYg6gINvPcHlf8ceEfX6332+OJ9frffb44T47GpUe8LktEafdJsJtbFNbMGNUyASDBBFvXbHhv1+r99vjifXqv32+OF6f1DI9vy1ZXJhpO5EGQOQ+eCe6WNOne0RY9fz3GPB/r9b77fHBnBzUrZilSNV1FSoqEjcBmAn54UoqKbb6C7H7jnBK1BjUo6jTuWpr4VA3kch6iPTA3CM+tZbiKq+0u0fxLe6nrhfy2Vp11Pc166sHpKTVC6QKr6J8BJtvtgqn2NrQNWcpgsARDStwjAswPhUhpBgyFJw4PKwehuDt/m/5YMpgkQSY/XUYRx2LzB9nNJsDDEq6lg+lGQ+y5K6Yvcxywr5qtWpuyM7gqxUzIuDGxuMaUKz176kDzf+Y4mPHPr1X77fHEwUFmjl9KzqQNPWbfDFymhzpH+Y/r9e7A1sT34ZJe/daYFKGIidRgeYxyWpTIpcjIn0gj0v8cDyMScAF80v9L/zH9T8vLHLmjbTS582JBF7fMX8sD45nAAQzUf9E+mox/jyxA9H/R6z4j8R0OB9WOJwAEE0f9I/zH9R/XA9WmpJ0iByG8Yk451YAOncjHHdDFmrHGrAB07oYndDHecScAHTuhjnuhjtqxNWADr3QxO5GO2rE1DrgA69yMTuRjtqHXE1DrgA69yMTuRixSsG9+WLCU88AA/cjE7kYvBSNzPu9+OCU6n5YAKe5GJ3IwR4Opxx4Op+WACjuRgrhNZaVelUYEinUViBuQrAmJ52xWNHU45OjkTPuxMoqScX5GnRpZTN5egp0CpVLNTJWoiKpFN9RBh3mdto9dsGr2ppAAfVQYWJZlYk6mOsk0ruC2oHYNchh4cL8rbfz+H9ccto6nChDG/qDdjAe1lMAacnS1KmlWYhjIDhWPgGr221D7Xh2gyLxPtAlWkyLl0pEknVTgWLltJGi63FgRdQbC2MkaOp+WOPBG5n3YsRT3IxxjvOJgAzNRxNRxMTABzqOJOJiYAJOJOJiYAJOJOJiYAJOJOJiYAJOJOJiYAOQ2OurExMAE1YmrExMAEnEnExMAEnEnExMAEnHM4mJgAk4k44xMAE1YmrExMAEnHM4mJgAk4k4mJgAk4k4mJgA41HriYmJgA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data:image/jpeg;base64,/9j/4AAQSkZJRgABAQAAAQABAAD/2wCEAAkGBhISERUUEhQWFBUWGCAaGRgYGBwbIBweGxoeHR0gGh0fHyYfGyAkGxsaIi8gIykpLCwsGh4xNTAqNSYrLCkBCQoKDgwOGg8PGi0kHyUsLCwsLCwsLCwsLCwpLCwsLCwsLCwsLCwsLCwsLCwsLCwsLCwpLCwsLCwsLCwsLCwsLP/AABEIAKQBMwMBIgACEQEDEQH/xAAcAAACAgMBAQAAAAAAAAAAAAAEBQMGAAIHAQj/xABGEAACAQIEBAQDBQYEAwYHAAABAhEDIQAEEjEFIkFRBhNhcTKBkQcUI0KhUmKxwdHwFRYzcpLh8SRDU3OCsiU0RGOiwtL/xAAZAQADAQEBAAAAAAAAAAAAAAAAAQIDBAX/xAAmEQACAgICAwACAgMBAAAAAAAAAQIREiExQQMTUWGBIjJxkcEU/9oADAMBAAIRAxEAPwBlRFfLqfNzNMqDtVy+rcb6jz79Se8xhlw7i1UxFbL1Bf8A0lQP3EMQQvzU26dcLKPiLyxKVEaYsyN076gBIkfXfGVvEVOsNNbJ0KzHaaQUk9xJ/hOJU6VGrj2WLiGeq1aQQ0KD1YHNXOsC4n4KYLdb8t49sJx4YOrWv3dGmSFDEDlixlSB1i/vhV/lTMPanlatIKNQCnUpbflNVTB9AFGDFHEaCHzmqCkE+KpSVYMWAZCQw6HUAb9cVCOclH6DkopsOXwrmjTVFqtIAAKKdMRvcz0Gzd/bCriH2c5/ySPMRptzaxdiL3nufXbtis8L8ZZxZRK4QCbNFyDcC1j2FsOP86Z+FDVEblkTKsASdyZvAB2iCMaeXwqHZEfJl0MPDHhX7hmlzVdkquqsiomy6mMNqiDCkjTAifTHnjumc/UWrli6Oi6X0olZWtII5gwIBI2vbtjen47qUh5j0AwjTaqrXne6K3TbVg7L/anlzGuhWUn9lKRH/unHPa4NEigeG+K8SWoUTM1qZR4gq+kC45hBVRI2bvh/mfFPFQ5p1GStpMytNWX6shn9MMM34r4NWVy2TqVTTEsDl0W2oAmVqD8zAb9RiE/ahQWmKeXyLCmghA9WI9IGr+OE9djVcCHi/Dc9mgrvQA/Z0hEUi9/yj+eE9fLVaSONIFSwQBkeTJ6KTizcWy54j5VZclmAdMP93XcAmOZhpeNgeWL72wnz/wBmOZEtRp1Su4D0mR9+oEqWHW+J52G1pE3AuC8QLq9ShTVd5Z1Wx7DUZjfbD7ODRUFF1VdfwOaiye5AMAgG0b+mKvls3xHLQr0q5W3xIx9LTyn59txhvnuJ5bM0tFWnVFRNgyimQdwJaQBtu2G4RlyhrySjwyPi3Bs1TqqNIJ020EhagkGx3PsQCO+2AatdkRnaktI6yioPNknTB3ZgoOrTc3Ji4nAvDuI5mhWWoKy0QrBgrkuBGwbTe4gQCd+mLhxHxTTqU1r00rtWZYZ6SUwinqEd1ZjBPoTe/Z0qoi7djbgnG62cQU6tJJIifMpspAtdZFS2xCg9cEZxKq2NCkwSCQAOkQYgn/iAvihV/EOXqH8WjXqkCA7VE1LueWFC2JmD64uXBPtWy1PLimyZkOouwFG4BtALaRaOnz64enyUpNCLxD42zgrk06tVKbKNKlmBHe4ibz0wHR+0TPK8mu+mwiZ268wbf1GHfGqmV4tVGYXMJlFVPL0VlAdjJbUBqAghu52OEdbwZTUnXnKYEW0Uq1Un0OlIH1OJrdg3Y1zP2tZlNBp1fMkcyvTSJ7SqKeu47bYGH2m1XdSacvPxBiJY2G5sL/DthdS8N5R6Zam+crwYmllHIkbiSQP6YG4TSy1P/wCay2dU7gqotHUAgQdt5wOQJVwWWlxirWXzaVRF1TJbcEb6lZt1v0jtbcbI8bzdEFBmWcSWJaijtPWGeTG3oLRiOhwCizGpks3Upl4M1KUXUEQwBF9ieU2jpiQ5HN09PmIrXnzcuytMXEo0He8AXOM5ZdG6xa/kjY+MyrDzM1oIneism0SSKUbHvg/h/GK7kOK+U1GOWcwDBIHLdUv7x6jAvCM/lp8t6Wm2ljQdkeB+3RqAt32Pyw44pwrJmiHy+Zqs4MojVog6SLggG3v3ExtcXZnJNEnE/E9dapWjQydVSIDM7u1gSQxEnodrCRJxZcjwTPGjT/7d5TlZZFoUGRSblV5QSBtveJxz3M8OrEg1srlazOAVLeapIvbmQibEwTgOpwggmMglOBbRVe0bmCoke2L2ZtWdH8Q5/N5LL+Yc0K7SFVfJpgux7cwAESeu2K8fH3FkmcmGi5sCR8lqHsdsVBOG1yV00q72vAD2G+nSDYbb+hxN5hpUi71qlFgDppPRqozRYQdGmD6m18GT+Dwj9Hg+2atbVkhqmPhO/wDxEziar9quYNQ6TlVAPwtcg7G+odZxTzxLy0pv98OsnmUNqgHpBItJOx264W1qOXcy6mCZgAG/zIkYUrfdCjS6ssL8RrZjNeY2ZqJrMFaVd1UWgaQGgYfDwTm1yy1K/EKtX8QStRqgBWbABiZPUYo3Dmo0XLIpMjSSVNgbmIJgwCN+2L7w3JZfNrGVzbuUvoZELm3RWdWm0SPXa+JTa1yaNRe+BH47z2ZFVTlKRphoYVqQGpg24blvt8JO4nGyeLTUL1a+RQLTpLTNSoCSpJOq0AvrkAqO3Y4sed4fnPu4WkjvD61QU9BEgg31ta/wkHrfFUzXE6p1U2R9mVgTcEgqZBFuuLM2t6G/B+J8PVRVNStSQ7s9Usmo7habI0DeBeAN8b8Np5bMiKWaOjmJesoUwBEErCyPiAYA9b4quW4JQCS9GuoEywblYTHQD2iffAuayOShxTrZgNO2qBBAEEBb9fcYbbEdAyn2cUVQBc1IE9aZ63uQTvjMVSlnc+yqaOUOYQKoFWFvpUKR66WBWeunGYKXweQnKVNAmq+umLQVcQesC4tA67YY8F4vV+DMvUejqBAHlgkSDB1kOoJ/ZJOHGS8GZjSHrOKalob8Iu4M6TJUdDIJLxi1ZX7L8q3I1TMI++6DUABcDSV67Ane8YiPjrgbmyvf49Ro82VzlSkOlNg4t0EEMsXNycWDh/j91X8erRrAXIRST/xLCTHvfG2e+yXKKs/ealPuX8sj52H8cDZP7NqdSPIzjWOpKq5dOXoQlUj1P5ji6a4JyT5KD4o41kay0hlQ6EVHepKROv5ySIAxBwY0HtUrFACeoW3QgEb7Y6PlPsQoARVrM46FUVT9b4NH2N8OQMSHfcjXUgD3KiY9cTjK7HlGqKLwvKqjVdVPzqKMAjkghj109wJx5meGZfWagICzdQSIgXttc4s1XxPlcrTFHKq1UDfRVimADEK5WWMRsNO98U/xD4p88GkcvTCqZKGrVa/QkKyzgyjQ8JC7Lo/4nlAxUUo1txqVok+qqZ9MEU+FsBcBRvc4l8OBKdLmIuxaOi+g9PecG1s0KllXlbcnaO8e38MRjZWVCbN8azuXOmlXqpTERoYqLiTYepO+NchxnNsfO+9ZjWDvrY+l5MH2w7XgfmaQSsACLSf4QcS8K4Y2X1Mmb8sA2NFKWoSG+JipPSO2/bDwZNoWV+LZ6oJatmDabmv+oVYw64DxKloWnmFDsJ5vuzObsSJdqZJMG1rbdBiVeK5qsyrSzWbqAWJRyS1+w0//AK/PE2by+fTdK9RZ5zUqVg47aR5pT3N4tY3xUdMHtFFzWQpUMyXr0zWph5WkSU1KbrPKLREiBtG2LYftNoMgRVbLoJ5FY6SCZMAIVW/aO0AYV/4LUFUNUo1fLJYO3xEA3sACL9Th8Ps44Zm70K7I/VQwYg+oIUj5ycVySrXAr/zjw51NM0tRYcpCopn/AHlFA2G9vqZl4HxHIaQ9QsEWpCaUDHUBJ8wEMSY22WwjriLiH2MVFP4VZXVtmYMB7FgCo+ZxrwrwKab1ErZiiplZKFqkad7Bbtfabd8Sxpu9lp4LkuEZupoomu1ZgxJfVJ9eYFDv798Hv9nVBNTaqiqgIMU5LGP3Wkx6CD8sR+FM3w3h6QtRqlZ5lzTv05QoPKLC074c5f7UMs+rTTzHKSPgF46g6v43xaJsg8O8Ap0gUpUpYAzU82opJJNytgCZ2G3fBbcIelTLvUqVCoJINZ1JFyLAhQek9cJ+JfaVGllWqEJn4UM9hEglfUMDtg7hfiuhWBPntQZjOkIBpO0FTqB+nznAh2c5y3iSmK2ur95gmborMBAEBvMnYDfDF/HtOkYpmsxI5dSKrCeslKmrr1x0jjOd8jL1Mya/mBVbSpWnpcxYGAD0Ozd52jHIuLeKWq1WqPl0QGIEgAAAARYfU4jGuB5NkXiTxHT8uiEpT5gLVCyg3BICiVERMkpG4vvhZ/ilQMGou9IiZELVEHYAudX1n3xPmc4GZZoSaawoYldzJJjvJ3xlTxmKNQK1JIW/KdU+20X7/rhVQrCct4rzoCgeVWCmQrUHEkGx5WiRvOJ6/jriNRv9BSRAGlaqxG0RYb74UUftKrA3oUmjUCQXBMmx+Ijl6ARbfEmV8b1KtVKZpJpd1XUGqCzECbNvftirZOh/k85xCqC1bLkACxAY9z0E21G/72GGazWYcJTqUwAo5dTMgEwTcgC/ucKOLeNxQcU6bCost+QEgT+zqIvEn1J7WJ4b45zGYokrRrVEpwBpQlVPXYaYgizT6Rvgsv8AZNWFWT+GxiQYIa4MECdyDFhg/g2XqUqrCrl6ek2fzRRtCkgyTYb8wsdsKK/HqFasalaqKbsbpVVVAjaDq5RFoODjWy1UsfNyxZ2BJ89ACJPKo1xEWg7AYVj0BeOShqr5VFUpBbkUSq+Z8TAkcuoCBqX1GKtVzoBA8tNM77G/UEE+nUY6BwCjVy1AsTqLFydL6xzBm1TS1CLmZ2jC7h3E8qarnMMtbWgiwJLAqygSLglWXudQGJcUy1JpciLJ5lj/AKb1EIEgrUa8X/aA2+eN6a1A3+q4ZiBMyb2IvMz264sb0suoauPJAV2CqpoqzCZhFDLN/wCzJxT89xHz2qmmECPJAg7TMCGAiZMfxxnKDXDNFOL01su2R8KB6WXdc9mKTOQI08rMe4XTAhbFu2FOebOVajfdnFalq0JUAp3KdSklhedxhJQ8TZxdE6KgVdENN1uCCTJghiLRY4VVqNN2Zjlom/LVNvYlCYxopEW+iwVOAcVn4Uvf4Qu99goAx7hHRzuaQaUeoFGwNUki+0wP4YzCtk/ouGazXDvLhcrmwd9P3gmxvtqO/T3wfwzi3C0IfyeJctgruYv6CoCwHXcbd8V+gzNOoWInVBmZuLgW262xtVMXK6osP5D2/vc42pGWzpT+O+HMZZagZhMlDqFosQSUMdo39cLsx9puWohBQoEKDADMKY5jdiAGJvPqebFR4Hw2lWqnznVKYktLAMbTAkyT1t29cLHAZnfRpXUQikiyjtNiQNAncXiMMVF1p/aRWrKSqFRrlRTqyzddLfhkgQrEhYIA3wn8X+Ksxm1VSfLpkajTHwmdtZsTaDe19uuFCcNUugMkrLNEi5G1gBMQnzPfE9TK6jLct+nT29B/LCq+Sk62gMa4+GzKdhJA2JEGLHp1g49/wgVWdlZ10oWMqovEAfNiJMWBODcrw3zWC0kZ2Oy6ugEASbC25xs1FwjIAFLPDNuBosfc6mgf7ZxK8cUqSKl5JSdtibh7aT5ZUlwDJXn94ML7d9r4bZOqUNkZpNxyz9JnaJxWOJ5avVzDplBIowpIIBkC5kkTzEiPQ48Hh7O1hz1wo2IQib9yukfUxh6M7H+e4/TonztDltlVmIm4kKLhbfmIONT4ooOy+fRrqBFqVSl/Omt8Z/hlGmFpZ2q1YmwDMDB9SnW/5mJxPxDwlRVUenVUq4kLrBKgd9vbcn904TvotV2WzgP2ocMy6aEXNIOutfM/g5j5AYsmS+1HhtT/AOoCf+Yj0/1YR+uOQN4Sr8rikxpkXcEOojeYuvsQMH5DLUo01CdoECfr2t0wlJg4o7RluM5Ot/p1aFQn9l0Y/ocKfEFPhuWXXmVSmOguXY/uiZMT0xzLNeH8oV1CnLftG3zjFJzmZKkqWZ/2ZJOkdhP198DnQKJf/wDM2eru1LhuWehlW+J1Ul2j9/4UJFrbd8QoubUeW4pokDZxqA3IUCWZ/eJ9JxTqniWuqhQQAg2vEHYkao26YVt4kzWk/iws7BVAv6AST/DDRDkjqbKtaCupChn8U9SvwGRzf89zgelThQXqqqH8h1W77nrf0xy1uMV1VIquC0tOo/tQP/afrh1wjgFfNU9bV1QainOC1xvaY/S2Hdhl0X7JcRpGoxVqJPwhle43uBc7ECTbfHtXKCpWZgajtHNq5tQmOUiIaTuRcT74o9LwQUqKyZjzDedCMOnQsCHv+yDi98HyRywJoM1aqURghKyJ31TqKg3MA2IjV0wxq2A1cvVEoAHoqJdNWmBO/qR+9Hv1wuzHhylPJSLK5EBWupPTSTB91Pf0GLm2eeogNah5ZZiN6bQPc3v6EfPGtSjQNP8A1HWOhUmNvykAmLdfbbAOjnviDwucvUsj0SB1BIa0m5JCmCOWemN+G5PLVqbeZVqF1AHMqLzE/DTWDqm3MzKBO3TF7XhXmFlZi6adw83mSStSx5RsO0dcKD9n2cymZGYy9IVqapPluRLEK0crAAwdLQOoxDQ+OBFQ4RCmKVIOYGmpWUERuWB0zINhFj3x7VytMJHlZdGuQwcgi3++DP8AYxav8Dp0k/Fau5CrfQyaDNp1cjXO19Un4cDU6/D0raqYpKCBy1aNZoAvI0uVN/zDsBFsX/53zQe3op9OiGGijQXluzKjSR6kSFE4bcO8T5zIBBlcvTgaiWqKSSXMkghpUQAIk7Ti5UPE/D6dI0yyuX+KoaVaCRsDJZ/hF73veTiNeNU0radVJAwliuRZhfa7VNcQbaRAxphJLEzbTdhHgf7Sjncx92zdNNbhmEKdK6QDF5kESZ3nuDa5ZnwXw+rdsrQaeoRRPzEY5rw1chQz1GrSer+G6AHyqwBDKyOWLFhpAIMmLjHVX8QZZQCa1MD/AHDEY1ph/gVU/s5yFMN5NEUmYQWQtPpuehvHpjnGbrrlKwyvEabgiStSjGmopJ0mCwgzN5semL34r8aL92qDJVdWYtohCRuCZJGkcs3xznxTlF4gVqlvLr7FzVGgKBYhRLFgY5hp2uCcS/wUr+jPP8eylQaYaoWUUxrpU5KAyFmC2oWiN4wF92yphBl6SwpaNbrbePj3MkhRc32AODa2dzRemzZpcwuk8lGkdK3iXBupEWJU2J74WVcwyVQ9Raep5gPSpgadgEOnQGgyQO5wVZd0ZV4TTqn8Gi1LYamrjTsSYBDEH5xiTO8ByqDmczH/AHbmdV/zkkKAZHrtfYwUsvWB0oTSDAwwVAL9TpZl9JIHvg5Gej5bPQbMOgYAs4VNLKBp0BWBhhqk/tG18RS7Q7daKjXyTBjGbpD0ausj359/7tjMHVuDUCzEIqAkwpC2vtdCcZgxX0m38J8vQfbUNAuFVTM9TJYmT/YxmYpvPKq6QY1MRPrbf0+WAqPi/KKb1uhghWF/W2IW8VZcnlbUZjUxhR6QYMfL542S+IiwviTGmKfJJYTrIIUajpgdGI9Np9MO8nw1UoB2ZmMgUgzL8KsQW0D9p5EQI6naU9HhykrWNZKiJtpKb9TYkkCfQzhwKJCIQ1RwqwZVYUBmZQpUm0sSSerYp+OXwSkjzK5R69VKCtoeqSS/ZV+I9O5MSNhifMcMq06zUmWFOzNECmD8bQSQCIN4648C1ai1mekarVoJY0ypXS0jSyrBBuCv5tyZvhh55TK1Qy1PMq6A1Qg/CCJXqTJ69ZHbE4S+Mq0L6GcbLM9RFqMdJCPpUQZEFlPQibC9/oHnOIsgedMqstbdzJgDYcxj6YKo5TOE6qhrtCkjVqIHaA17TPyxV81XD1ETLzWczIBLCY5Yvp2kk9h0wmmtsLvgI8NZM6XZVBfWNSlnHmSTB1K0hpnpAiTi0DgagOzGoVR9LUSKREbEGoHA95BswMdlvg+qKSRP4gWXIG0wYHcjSCQLcij8xw94bmNY1NOkC4U7sfij2UFPnSxmpGihoGr+FkMNSL5cuDyMoqFQLsVIaBb32NjBhK2Wp0khdbAzLAOhJ7tqFjfb1xf8lxAa6ZLaBMwBOroPaXYN7VCMS8Q4RkM6KVWqasAcqgum4EagBZoKGxHTpONHK+kRhRzvhy0GK0llHY2NRiNTdL7D54Mq5hpJK6wtpgvA/wDMp3A/3D5Yh8XVuHZPiCfhFqS0tehuZPMdpWVI2CTa9wtrGRc9nM5m6lJqdXQtQBhVKHVAJtYRHWXItHbEOuQTa0R5wZpnmk2mmRJ0fiQCYE6ZJkkRthZU8EvUeDWZSZ3osLAAzLMo63H8cXXKZXyhJEyTpcaZBsS2qxBPrO9vQbN8QqoxWkobVJLNVJH6KWNgJgdcZSTfBqse2VEeAW0jnDkbTTIBEmObzBb5H54lyXgFqkwaABBglWO0zpJI27+npixJnqjqQ1Bi5N2pkKNo/OQxEdwevSBgrL5BmRVrqxXZbqAdwZiAAB2v0xSi/pLcOkIc1wDKqtNatNhV0QkksrlZsEVQBMzJf64KydGpUphFoB2Q3YqFhvzaTqVWMbtDe+Gedy+XppMFhqK6TT1AvcTDAaiBMXj+OIFy4HLqrMjQdIPKxQQJEkEgiAT2HbFev4LJfAnL1jRYzUpmqUB8hKmttM9CNYWASfiknp2pVPxLX8v7sFb8Mk6hZ/ikKW7AAd/0GH2drJRAX8NSOaAwA3iQv5jJALMQPS+K/wAM4stStVqgCWaTFlHKIAEE9D8uuCSpaJu3TGvD/Hb03HnVKjCeYFJa4Nwy6Yveb4eZLjVHWWfNBkZVEOjQInqs6Znf02wgahSzLgAqG7EwdyNjE+4wy4h4AqrdVDAd7H5EWwozb5ReHxjfO1qKrroZymocdmqLYXBIkL0EEDEeW8V5lCPxaDiIBWutPr1BkR6AHFTreHalJTUXUrDvvJO2pTqG/cYgXjucpdEdTYrVXVPffmP/ABHDzRNSXR1XK8bq+ZrFajXkQqkrIneKikTHr2wBm8zTqVCK9FGcbA6VL3O+tYqC+639RihnjJdC1XIZdp30IFPpvP8ALDDhf2g5VFNL7sKKzMEKFPedTDcD9MWt8CugzjPBWpFWyX44g66LDnUzaADJA6WJt1wmynjPMUq2jNakplQvwkGmBMQIUkDt2mMWPIeKMqSB56oo/wC7eCv/AKZ1ad/ywPTE/EM5QYjzHoCiTBNKJuNyGGiR3F+43OKlKT5ZKS6JcoiOiscxKNs6sJvexJJImQR/TGlXIU1Ylatj+ckyGttMLtF8V3P8GKOBQrrTos63NNZJMn4CwkgggxbYi22Nw56boK1Q1tQmmxGkNcgrEtDdxO0ETfE5FUyzVqtMJupPU61kn19P7OFVTOLDKfLc/wDHAmdhJ7R0GB6SUEuMplp/aamHPy1EgfTElbidaNKuUEzFOKY9DCBRgyFRJluMVaJU5cFzMBVpBSAegIE6p7/rhh/nWs1RqGepU/LYR5boJLRKhhddXyB7nGmT8d56kIFbVH/iKG+U2b9e+EfiPMtm2aqUGs7hPhJ9jtb1wm9AiXivD8rmWD5ZqnD6nliV5npnTuOXnWBBkBhB2EHFW4h/ieWVamqo9KSvmI/mUyQe4+E/7oJxa8u6MYaQq6TKqCRaI0kiZIG09bHHp4hVRzUoM6ftMSCT+69tLD5EYnnkdfCp0/HNUgaqdQnqRH81nGYs7ZzLkzUyOWd+rDzacn/ajBQe8AXnGYX+g2U+nwsE8wUDcaV/qTgDi/D1RgYtFyBiz6wCOUk9h1t0nEefKBGE6jpYHRDRb8wkRHp2wSetEqJUqP4tSnTb/TW1gBbv6k7nDviPD6uVzNOkzIFKSpYIREWmRGAabARoEmRJIiL2jm9fphrmuAtmK6U6jFCXYajBiwJB9esdjhxlXDCjQ/eNTHUqgnZAUB/9KwPphdXy2Z18lRwFudLEQSTsAcdE4dx7L08pTSu0VBqSQpM6SUJmIvAtio8LzC+ZW9Y0z/uOLU5t05EySS0gZOMZ5hpaoaixFyfpIxYPBk1xXqKnlFdKBlkhRU1BzBuTCk9hzY1zPC3yyJmqyowY6Uo6iGOoWZl30wbAXuhNiJM4RxbibGnRpIuXps4h6dNZgtaDeQAGPSQrSbnBPyyf8WyvHCt0WvM8NTLUzTqFSWUAAk6lDNtMQzDQBH/2GP5jLLKUqdKh5bKEcgySwgEmTHXlAG9/wR80vHvEdIM6VPjokBRUtBgHVUa8wqrIFyTVtfG7CqGpKoesILvUdRyKaZILGI3NpAE6wSDIxmdB59/fzLghLByACU3NrbAa94/0wSbCdmzVY09PkZgOCS1PTMKSQNTDlAM1B0gIO2IsvUqB63loSQwsQTYqp0svVoAEEj/vri+CqvHvIywatTZVrOKbFivNAshM8p0DmPRnqDcDAhM53xDI185xFlzFMg8r1RtbQpi2wMgW2nvi+HLEIibKFBASGOk7AJBiBywQSJ6HFazPFMuK9Wqy1WqVWLPqdUSbm4LWAFonbEDccydJ1FKrWpk2KU6ggnf4qdQtHpIG2K/qjJbY9zvF62oCjQqVSRygJ5ekfvEyT9Aelsa5LXMPTqUJHxPoUav3ryO5IDe2KzW8eEVV0LVYKxBZ6hLEGBZmLNaJF49MMq3HKFTI1ay0286jVUnU5YNTOlTZiQId1O2Fk26HSqywcRosqKyXkjmnUoE7roBafdemI83maIqaszmaQVRIUappg7kEvrk2nYkxa8Yo1b7RqgiRTKzddU26gQIEi2AcxUqtl6ucJuzhAbW1XJHWANInucaaIyDOPfaBXeUytMCjGlWemruwHeQVH6kd8VetxjN1hzVKrKo2BIVR7DlUYY5PO00pKDJ0zqjcXm2HtAqKWkXkAkGw32tvjFza6KUb5Zz5mJ3xfPAWXpinLgk1C0aYPwgWIkGY1GBcj9axneDP5rSUEy9jYAkxsP0w68P5ZqKVKgbUaGmoADAIiSL+kj642yM0i75zhE6WTnA23gEdiJIIIHY42rcVzvllUqVTG6A6zA3MMpJCmDvMb2wlb7R6atKUXYGJJFjYTPMDYyPlaJxI/wBoGTcSaDq0g2DA26ggmI98DplJ0TN46quYzJSsAb/hCm5MH86WF/3TjShxQVjUKURUa3KxmFAixAWbybjqJ74DU5NyoLogixDm/YNEgHpMKbXGGNPhGXpMK1Os62+KoCKZmxUtpU+sifnjFwbds1zpaYxzHFV+700GRYlFAZtSICZEwQWME72m+K5neJUcxXjMZUUgicopHXJMkkm0zYDoAPraeGZihV0smYUVQQdRYBQR1UlgukEkT9TODuLcDpMwralasTrspmQRqMC2md4IN7d8aYkXZyzOcMUV1FIOlP8AM6hiBInb02Pzw0o8KzagVMvUUpE/6axH7wjacXXh3BqWYUsagUqSHDolj2blTUP3gR6gHC/N8Ep0KsE0yG+B6TsO0htLnQSZuQenSY1cNJxM1+RLmszn2VppUJgiwYbbxeNum2HPDsnQr5O1VqhZtSKeUAAAFETUQOYORaextOG58O2KI1ccpsXQmD1AaTHrhCngviGXpaqVTRTQNCMqMRPxBTpYyegInYDphPxyHZsvDgOUysbBrbWtO+NzlKbdjp69PqbYBzGbzdWglRqtkBgkIGB2YGQCL7T0i04VZJU1hsw9UjezkwQCbAwDJEXxlosecT4ll6RgvJidgt+xucC/5jyZcBWfYXUa/fYLy4Jy2f4RUUhwyb3dWLMfVlBA/u+HGVoZCojfdRTKgwIkNqKj9oSdzgHVvkRrxOg8HzV7iTB+cxhjTphqekGVmYWImLXAJgG8emAc/wCG6ZBaI+XQ2/rimGuaVdtLOqXA0sQRG0QY3H64lOwksS5VMkwMaan/AKRI+RtOMxVB45zYsHEf7UP6lZPvjzDIyGauutRaSRsQOu464KXLgBgbzMkmSZ7nCDinC6+Xeka1QKGOpZU2gi7ATEHeCfrtJ/mVwWgKw6EqVn2GomL++GnRJF5AOiJSYBOkm4HT5jHmQquldHZjqapdmk+hPzk98eVeLOV0Iq1Ao1TBEGZi52AGPPKrVwdOl1POwR50gk2a3UkAC94jGVOy7VDnxHW1aCWFnJG082+3rGLF9nvh+h+JWzFSiAphEqMkkiGLMGO1xvYm5sDPNnyjeY0WIBbSWDGB3Npi9sS5bhFWqOWm1QsdKjV+YdBJJk7xawOK4d2Kztj5ahXY1KuZoG/IPNmwm5vqAs8fmsxs1QaGmRpooKpWohoI1NVU2O0QZUsYmPhCgLZaeOE5fw1VagKlV/KUBmpoRzNsZUdATFzHTpgSjSiOUGOo374Wuil5LO6ZfwrQvULUHqG+uUckyDNzvdWiYBamNkJYpaOgmlT0gMoYFWGkBJtfcKCGgzqYz1fHz3maTmW3JvtO+8nG3D8vrJQ/mU/WLR87fPDofsO9Zfg5pNWYuNSBSoDCLoRBjcak0mbkK3/inHJftE8UfecwtKm00suNIP7T/wDeOe8tN+tz+bCBKRFK5kgsR81H8wMAClpMHcYFSJlJsui+GR92p1idWsat7C8/WItjXgXh85nNjLNTWmxDPTqC0lVmCR8UtaekfLDzhXFy/C6NKNIDBfMiYI5uYQdwAJA3IwxzGaFLKUatPSzJUkGCT8TzBsY+nTfEp7NaVJoT8L8JUXzFfL1RDUi0uhjUVeD6wZ+QGBs94bbL5aqzqQjWcE6iAAGmbdSLfujG+TztR8w1Ulk8xi1TSNO51RYyAYGH/wBpnFf+znSv+oogkduU+g+HvilXJL2jihxdOKZiOFZanT3czUjupMA9zBHsI74qlHJs41C57Qenrt1H1xas1S/+G5cAwfOa3oVpj+IOKlJcGai6sqy1o19JH8x/TFpylLnXmYgnaYmL79MJOJZBqL6dQMj9kDvYzPbDzK5VyNUmwPbop7DESa0NJ7EmbzRDsCSDEQ14ja+HHA6NRadZYDitRgNrRYuOhafhJ/TFcz1Q+Y4M7x+uGQCmHUEQApFo5UQD5kzOKlpCjtliynBCKSjSJj9pTf64z/Lx07JP+5f64W0+L17Kjst4AKpv/wAO18ZXzeYVzNUzY8sabjoCo/hjnaOi0bZ7w2xInyx1MulhA3v3nEA8LRRLM1OwJHNPsTE4KfiLKiMyK5YvuSNisHl+eC8xxA+W1N6WlmUhWVwQL9onv13wRk6E4orS0hRcgZimBM6YqH+CWt1BBwzpeL/LUBKtRSL8jMUJ7xUupiRN/piq5iqWYk7/ANLTiLHarOUuafaRWRFFIKrSTUkEhyfzb8pgQQLWm2wHrfaVnGEMaZHZl1f+4k4qsY9U40XkklSYqReMh49zfL/2fKlOk0tp3ghpv6m+Dl+1ioCUGXRItyOyrA35bi+FfBcpZAVto1TPp/CWGKvWTVWfT1Yx9cRHzS5/4gos/jLxMtY0l0aWWC8O56yoiQpOkxtYQMQrxAVKBYKwE6ZPy/rgWrlQ2YragpuQNU2AsCPoNu2LRwDwtUzHDKa01ckuzHSoM3gb7WAxm5ZbNlF3RUw2OheC+GOMmlVbjzS7C4sDpB7EcpnEXAvsrNUE1nqJDaSsAHb1GOhZThaUEShTLeWlPRBMzcsfmZJ279hhpWEbTEuf4M2vQ4OlmYKQRb8wtPyxzrxXwRKKk3mdjtft3x1bNJrgajyRDETMCL9rDCbPeEvvrqCToVwWGxYEG09OhnEuO6RpLcbZxk5Q9v1xmOgcR8MoarELpE2AFo6b32g4zCpmNFJbJMxkn9B/HEqpHfbcxg+BjDTBtGGZ0KquUBNwD7/8seDLspkEg9wT/HfDFqI6DHi0j0nEjBxmPK1MaasSBepzbGZg2uY3B2GG/h7imbrHU1Y06SOstPLb8oQQJ23sPeMA0gXMNsB/PEVWlpPKlNpI+JQdj0PTEuNoRb1ru4d/MOkVQoFQKwcwCoKQIufikG/phHxLJAnUigByNhG99jeJBvtgLKZwrTrpVBLOo0RcagwN5Nhb/piWpxgyPwyQbvLEFtidmiJE7Tc/LOKktGiaNsjSpkFWKj3kYKXgokFCtoga1uZGwI9rYhy3iaqKbUvJo+WWLc1OTM765DSBYX298Zw3jDI0+XQLDZnBBk2t+URvJHfF3IpOJ5mMiFBhSSbqIJmN/aCIwDlfDNWqpcFST+8B9Ab+mJaFeuX5CdbWAUGb3tB3kDph5k65oVFTPvmlqBrU35VS0hiN2kSB8t98LY1TIOD5xaVJabFqbiY6C+nobHb2sMNsznkq5TygAXUzMwYLE7DDCln8prbzKYaRycgJIIlrWvI2vuMGslKmjM+VbTICgU2gdZhbgme3TEq07N6TVFZrZb8FSAdS2Y6jcXAj0AABn0xnGcmauUppTj1lwTqPeYESTvGGWd+71aJh6erdSWFMqZ66jN9oj6Y8ynh4PRFVVQqbnVXoqxAJH5yIFuw364LbJaVlLy3hOuiglCLETqEH6mATG+G+UoRTWm6avK+IWMetMyFLC3UD1xYMhQqorAK9JJnWKtLRYyCCDeO8QSMD+I+N5mgaVSuFrNVpyrOOZYAkpBiCG9wTIwf2ext0q6FVfwytUio6Dy2OlLkEx1K6iVkySL7kYlzHCNVSW8tWbUvL+EtrAr8K3AM7Xkb4WZ3xCJKoNQFgSCbFYN20nfqR27YDOYkQ8kdBAtPb2mYGDZm5RNqnhKZJb4SSzEgCCd57SRe+JMsopk+WyuWOptM8huNPNHYEn2viI8UpjWrNUKhYWfQixXoIAiCdsHUqdI1n0VVCBJ1XIc7wsDlafykCO+G262KNXo9o+HD958paiMsgmoYVZYBj1OxOn5Yk4n4fqK8SlQgD4SWm02AHvgqplq4pGoVBpgmC2kfDGwmSDqBG+AaueqrBVCrC4IEG43BF9uuIctm2kGcK4Aa6qWWNJIF43aZj9MMuLeGQFqPpVdCFiZMAwTAvfvgfI06lTKms1Wqg+EgozI7Fogtq3JIBkWgYZ5jwVmCtVJXsIpOslrAH9kzbqPXHL6vI5Xl+i7jXBxcjD3hnhY1gfxFUje0i4nfrvhs3hsAlWXmUlSOxBg/rguhwFmVVW4UQLKbepIvj0X5fhyrxvsqHE+C1aFQowmNitwR6YgGQqb6GjvBx1DhuRrImjyqdQCSCwEjraIG95j54a8K4FWKK6gKQxUwCYI77nY+2D2j9JTMz4h1AKtGqsKAAU2soO3thdwXg4BV6qGSSQR+XSQedbGPXscdXyfBKqPrqatKtDEFQxBvcmxIkGCL4K8UUj5Lmk0mmy1RrK60KA6jtbp0xLk2tFLxU9nN8t4frVlBVEYMxAuAXIMkWuD7wd4nDr/AeJUqIFBnRFU/hKQWWWuBAJaCepnCfiGfqU6gcrUVyoh0bSGBABiBeLi30GGOT8YrT/DNSs6KnIyNUU6ryWkjufT6nEJMdxA6PGeI0pUZh1vcFV39QRh5lfHddKBbMO1cq0MJCPzbNPlskW6QbdNzXstxc1NTMtTzzMXZw5/KTJN+hWQIvqG2CGzTFCoommx1Bn1sCQdhpVotfeQe2LWSJbQfk/tFooXJWrpNxJViLCRY9+tsMeF/avRp02Lo0uTBAtIAAHWRIm17/ACxWkywVSCAdQvIE95HY2398bZnI01pagyNaDBhgDuSNvSb9MaW0TbqhqPtDy4ADXIEEgWP/AOOPMVJvJn4T/DGYLJM1g98erVA74sNTLKTZEjrb+mNzw6ifyD6kYMWRRWzUxtSeJjD3M8EptGjkP1H9ce0/D1PqzT6WwsWFCFdtuuJAoO84frwCn+036f0xuvAqQ2LfUf0w8WFFdYKpPtBnf6YHeoJ7/wB9sWoeHaHXX9f+WJqXBKK7LP8Aug/pGBRCioBbTBjtjXyzveO/9/3vi5V8qdGkAG8wdifXv7HEC1vLJWo6gkEimP2RufW07QMFFUib7Jc2qcSS9O6NdmIKiLx0LGAInYnD3x3TGez1yFWlSiFM+aGYldBAvAMG/eCcVjN8ARqVJSeZ2SZIETuZ9CQcM/D/ABPL5TLqS3mVVJECodQQsdMKYB6TclR0AwpaVFxjfIt4sEUeVXpMihQqaUpqQI6s4JmTvPyxW8mtalUNShXqoAeXnvHrFjiTjfFq2YrM1VWAk6Ea+lSSQJjm33xrlmAItC4imiXK+CI1KpZjILM062AJk79Lk95xiZOtS5lrMG3JEdR7YNZlZidhiHNcUUCNzOwg2Fu8gz6du+Holi7LCpTnTDWgap5faNt9sEeW7FWYkt0P/PBAqqRb+GN6jgKLjAIGalG9vfGO6i3X0xLWpa1BAZSnxHVMkzBAgQB6zvvfEC5Hs39/PAAK1IsbA79QP6m+JstRdCxRiCR7zcH5bdMGU6MYlSj1wWCA14g5IDMpYdIO8fofbBXDOMrTqGfNVSCH0fmUkSsnaR1x75Q1T+Y48qoTbE4I0U2WHw/40QNTopIQMyoK5ssksHJAUSNhYwe2LTlOMV6wqKMpl6iUxbymqlVYGQSy6oPxHm2gbY5rSpgKV0JJjmIlgB0B6T9cRgMgbymanqENoYrIO4MRIPY4KK9mtlvznEKVTMHTWQhiDNSGDMRJCunKb2kgHqcPc1Wy9Zmrl1p1IuqFVXVe51GTJ6j+uOT0qDIZpsUI2IO02+vrjaKkXfV1uAMDiC8pe/8AMhRFHkJUEyKq5imCQDJ5dUi0WMHAjfaEyFmTytLkStSQxZTEghtIG1597YRcGyeZUivTLUwwtUCh5gkEMLkCQZLCB1xpxvM5iq4GaLFlHKGUKADeVAAGk7yN8Ca4GpNlnpfa7WpuVdFFJvjZGDja1xPX5+uH+X8d5bMsVqVUVSCyVNBQRqkrzE83te+OVU8ipYBVEsYFu+DMxwR6Z0vTv23j+Q2xSYWxj4q+7tUXyMwaqK7EUwvLTkydJ1GZPf8AhhK1IST1xIiAemM8kQbcx2OqI+XXAJhWTJVhJEFZtf06bH0wbVrtYxP8hgHJUNMyd/XGZmveRv74pEkmZr6QT9b4Ey5dwNOh2n/TNyQVnbt7EEYHrVD6nG+Tr1KNQmizWsdHUWPwkEDtJGE2SxtxFK7VGZsnRqEwSyirBkDtUHztvM4zDHKeI8kUXzKlUvF5Uz+lIj6HHmM7fwVhOWyyHUXr0kCmJOpptPKFW+BTVEnSZE2MRI7wcA/ciTAUz2wwrVAdHKtOF5igYztE23m0jvfacdDaQ0jRK5m4MekfrOJ2r8lhze9sQ0MvUb8tttwI63LED9cSGi8DSh9TIEdo79fphZKx0zelmSRcR88EUq5F7fQHe3WRgEsQYt8zA/54mpMSYHy9Z/6YLFROrQABiRDgVCSSFi3qI/udh16YZ8Ry6qUWiTWaOYLePSygzv0wWh0Rq0g8ypbdgT+gF8I69APmVZgGqBDpYgKIvuGgW5jv1wzqVYMMGU3m20dL23EYgTLCpm6PxhI5jFzZmAWJ/ZI9jiPI9aL8a3Q6Tgr1ipBp1ANwahX8ttlYjpuOmFVXh1UM7VaVNRSAWaZLCNllm3MQLAWGwxvX49oqPWq5b7wq8iFkCwemosLnuDB9MKcpn2zNZ6lSnoZnLQOlhB+kXIxMbbsG0lQQeFLVBvBUzttMCfbbCarwSvGrSD6gxMdpicMOOZAx5qOUdYWxIDKWBg+zX+XcDDKpW1qJYFkUSFZiDPe8GCQJH7QMCYxrjezKipVMtXUgkMg7gR+uIagKbAt67dfXF+ro9MlJQRHNrUqZjY6on3xLTyLVaIKjzHLafLCFpHUiJ6/xmcRq9MGVHJ8JrVaTVKdF3RPiZVkCBJk+gviHKcMNUhUEk7+g7k4vXiXglU0VGcqCI5KV0IAtZdIBifQb7zYbheTUJpyyh4u+kmVUDdtQUzPaRGBICLJ+HqdOmKWtmS5IMRqYAMRIkTA69BiJ/CKQNLEXg9t7H3jpsfTBbVpvODsvxarTEC8bT0PoR2P8MU18GUjP8Kek+hgTPwkXDe39MaVUZbMCp7MI/ji18Yz9QUzUIDFBP7OqT1IEjf8ATFNzWeqV3DVABChQBJ27k3OIaaf4EFVcsyxqEEiRNrET/MY0FI4Ho0ApkYJ8zEjNHRpMRfuMQ1aBjeMEnM7Y1qVJwIKBly/TEdTKTvfBBqAGMS5XKtVcKqyOpiQLE3E4G6AacP4PmcsKeapUoJDQSZQyOilgV2IJMiYxM/ClztJann0xWXUhpwBESwUtrMiZAYWvjTJ8IRl0tTrqUcc1N9twdALLrWR8Q2vbHnFeEUkZa9SjTrFjpYDWvPNiZMAR1632xmnJaZcWV7K5ny6iPE6WBj2OOkZLNpWLOIcFUgkehY7/AO7FZ4nlckh/GpGkxktDOgnsqkGxneOk4acBo6A2jV5TXTWwZgCBuV5T8ukY38ZchhW4RQc81Md8L814Ryzm2pP9pH8DbDJquITVI6zJ62xrSIETeB2k6awjoSpn5j+h+WN6XgYEiapNiSFXt2PbvbFgIYCTAEwLgz9Jj54jXMbFTcde2JpBYsTwfRFzrIgTNrHYnE1Dw9lkbUEkjrJwyq8QqMApc6QIC9ABsPb0wLWqEKSN4t79Plh0IUUeDU4OlyBqaANMAajAFumPcDcOr0UpKpKggXgDqZ/nj3CpE0D1Kh2JEAk27nqemM88dJHQQD9TfEXl7xG/XHtMdAQD3nHIddB9GuADCi8Ag9fl8hgmpxSsaxqOKTErp0kSqrvyyZEd/U4VJSiOntGJLAdThFUNcx5a21o9jJVTYkAwJMWNpP0xNw/NUtLhxU2AULphrzzkgxsDbCnKZgA8wke0R7yDOPWzfNaYLTa1v64VvoVId5PhQqgagiBjAJJAB7sSdh1/njalwtkfSpUkjSXjlIBvoeAqmI7mJ9jXsznamtWEQpkA322nofmMOaXEkqqQEKPEghjE9WG0GbgbDBGTRLhY2NWno0qaSaxq0uGgMCCVdQNTMRcAgxcXIOEGd4yy1KatlnaskBQToVZaZhOb8wsIJB74LzGaqqhVxRfVIXWLiTvrVg9t+g98BNmepHv/ANdz88NzfBShQ1zSsqsjuzNMnkOhgpJQqGW2idPNqPrbC1KUuWXSEO6rYSdzpveB37bYmpVQZLEC1oO/uP7jGZfiNEE61LCDAU2mOp3gG8DEqTTtCcEwPieXQ5eqNit1JLX7WIg3jqMVrh2eZVRDIcP8Y+FbEhdRnmiR16fs4uHEfEz0stUC+WRWTSSVupJIN9hAEx0MGMc7/wAQTUJUkDrq/v1+uOmEm1yYzSiy/wBTINUh2AZmUEkQATHa1/kOmDOF5ZaTBqtR6SxfQDJFiAGBEBj9DiYZ2k9IOpBVr6tVoiwAPXp3xAMxTJCkkgG4M36kAxYx2xl7ZPkv1LoC4jVLVGbnZdlLEyBJABJF49cCUgGvIsbwR8+9vXDsGmHDeVIiAD8IF7RqKmL3N/5S1qdBwCVIf/cIIPaAP1Jti15qJ9TA8vw81WCpIL/6a7lvUkwIsZI/6RcQ4fXyxWnUhHAMAXsTMyBFvn+mGS01s9I+U0BZMzZRJvYT/YviLM8Lq1FlqhqFYA1Ekwf2TcWN4nCXl3zohwYFSpmqIV2YgEMh6juCLN6/LCvjeTDOppKqDTzXjr2A9b9fS2HLcEcCVuTa4Pz3/wCt8S/c4F29oGr5mwsfefTFZp9ixZXKfh52UksFNtJ6H3tIPvg7h/hsmRVDVSBZaJ9u6kki83i4w6yuXm07WNog/Pp67Ya8MqvTrUyS1JUkqyqJIaQZ1AyNxtA6YznOC2NQbKhX8ITIAdL2NQza4II0LJnrI6iMR5XwpWqN5bVqWlTAYwDtYSQO/UxffFw8Q5569QaqhfSIDFEU79dO82jYX2wsqU4gl7EkGNx8puIxUfJBqw9ckK6PhWkDpeoxb93TBjqDf0wRlMkmWaaeoyQH8y8g7RFhsLxOGNPh6uzqtSADKlzGq8dJie2NKdQ2HQC0gXM+wPc3P8cPNfBqDIDQmpIDETeQdLehC3svbEmZyaqoUim6XsGDC5629BuZHYYmCAcxsBYPHXrtfYYjTO+W4emUJBkE3v3gxP8APFKcQwZDSzGXYMFKi/OpBIsN4uNhAPsMe5zO0qFMEHlUCFUdPTpYY0zHEBU8wOSCxkrpUAtO5AEKelhfrgQ00UcygBG59TSCPUQAOs4heQvGx6+VQ0xWpnUhWdXWOpt0/hGB6qELq0sVPUCwtO9+hGF9HK0T5aJXp6WOrkqAKCN9QDR0nTF/XHrVySdLggxzLInpNj1HfD9kktjcE+A96RI1yBBAImJB7DrEb9JGIc1TfTNIKW7GwviGnnnYaDBid1BmbWYj/pjWsFBMBibXGwjqfmflg9roXron/wAQprT0srGr1IuJ7D0O+3TGnG6bDL1PKBZo/IysIm8izAR847YEakwbbfpM3+h6fLGmby0TqB6A6fX94b2wl5Gh4ISJlaoEGmT6wf8A+cZhxVoGTKt/xav1i+PcV7F8JwFyPOPFHTGYzGZqSKB26YkNhbv/ABOPcZiCzVbX3jodsevWLlZgewAxmMxXRPZj29bxfG9KuyjUpgmRjMZiSiJM66MWkMxsSwDdfUWxhbVJO53P64zGYAN66Rf0GIFfcWPW429umPcZgEwPiR5ABYHmgE2MkW+WK8o+H1J6C0NNu25xmMxpF6M5JWW7hX+ig7G3WPzSJ2MnDSi0wpAi/T2xmMxi3Z0SSTpBmcQUqQZdyCL36kW/rjbJZNWQEj4TbY/t957DGYzCEAtxaozLRZiaayQCSYkibkzgnN5OAgDuNW9/6jGYzAySP726MACSJ632MX+mJ8m7FWDMxgwCTeO3qPftjMZgGZWE6pJ33kziTM5MLSFQFpkiCZHKLbif1x7jMIDf/Dk1Uze7gETAMlZmIM3OIs9X8uu9NQNKsQJmYBtJnGYzFLgfZ5mapGs2kTFh0iPpgUV3LUpY80A7XH0xmMxpWmRPUgmvYDrCyJ6X6HcfLAlGvrUalBvEc3rteemPcZiFwDC6mTAplpYkXAJne/W5jpJOAM4n4mk8wZCxm9749xmGhMVrwCgxBKCZ3FtsTZLlKxabRjMZibYqGGQ5t+v9O++NWdlJ0sRA367xefTGYzDFP+pJp/DBk79/Qf388b1DKMTci179xfvbGYzB0THj9GooTeWHoDjMZjMMi2f/2Q=="/>
          <p:cNvSpPr>
            <a:spLocks noChangeAspect="1" noChangeArrowheads="1"/>
          </p:cNvSpPr>
          <p:nvPr/>
        </p:nvSpPr>
        <p:spPr bwMode="auto">
          <a:xfrm>
            <a:off x="155575" y="-746125"/>
            <a:ext cx="292417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data:image/jpeg;base64,/9j/4AAQSkZJRgABAQAAAQABAAD/2wCEAAkGBhISERUUEhQWFBUWGCAaGRgYGBwbIBweGxoeHR0gGh0fHyYfGyAkGxsaIi8gIykpLCwsGh4xNTAqNSYrLCkBCQoKDgwOGg8PGi0kHyUsLCwsLCwsLCwsLCwpLCwsLCwsLCwsLCwsLCwsLCwsLCwsLCwpLCwsLCwsLCwsLCwsLP/AABEIAKQBMwMBIgACEQEDEQH/xAAcAAACAgMBAQAAAAAAAAAAAAAEBQMGAAIHAQj/xABGEAACAQIEBAQDBQYEAwYHAAABAhEDIQAEEjEFIkFRBhNhcTKBkQcUI0KhUmKxwdHwFRYzcpLh8SRDU3OCsiU0RGOiwtL/xAAZAQADAQEBAAAAAAAAAAAAAAAAAQIDBAX/xAAmEQACAgICAwACAgMBAAAAAAAAAQIREiExQQMTUWGBIjJxkcEU/9oADAMBAAIRAxEAPwBlRFfLqfNzNMqDtVy+rcb6jz79Se8xhlw7i1UxFbL1Bf8A0lQP3EMQQvzU26dcLKPiLyxKVEaYsyN076gBIkfXfGVvEVOsNNbJ0KzHaaQUk9xJ/hOJU6VGrj2WLiGeq1aQQ0KD1YHNXOsC4n4KYLdb8t49sJx4YOrWv3dGmSFDEDlixlSB1i/vhV/lTMPanlatIKNQCnUpbflNVTB9AFGDFHEaCHzmqCkE+KpSVYMWAZCQw6HUAb9cVCOclH6DkopsOXwrmjTVFqtIAAKKdMRvcz0Gzd/bCriH2c5/ySPMRptzaxdiL3nufXbtis8L8ZZxZRK4QCbNFyDcC1j2FsOP86Z+FDVEblkTKsASdyZvAB2iCMaeXwqHZEfJl0MPDHhX7hmlzVdkquqsiomy6mMNqiDCkjTAifTHnjumc/UWrli6Oi6X0olZWtII5gwIBI2vbtjen47qUh5j0AwjTaqrXne6K3TbVg7L/anlzGuhWUn9lKRH/unHPa4NEigeG+K8SWoUTM1qZR4gq+kC45hBVRI2bvh/mfFPFQ5p1GStpMytNWX6shn9MMM34r4NWVy2TqVTTEsDl0W2oAmVqD8zAb9RiE/ahQWmKeXyLCmghA9WI9IGr+OE9djVcCHi/Dc9mgrvQA/Z0hEUi9/yj+eE9fLVaSONIFSwQBkeTJ6KTizcWy54j5VZclmAdMP93XcAmOZhpeNgeWL72wnz/wBmOZEtRp1Su4D0mR9+oEqWHW+J52G1pE3AuC8QLq9ShTVd5Z1Wx7DUZjfbD7ODRUFF1VdfwOaiye5AMAgG0b+mKvls3xHLQr0q5W3xIx9LTyn59txhvnuJ5bM0tFWnVFRNgyimQdwJaQBtu2G4RlyhrySjwyPi3Bs1TqqNIJ020EhagkGx3PsQCO+2AatdkRnaktI6yioPNknTB3ZgoOrTc3Ji4nAvDuI5mhWWoKy0QrBgrkuBGwbTe4gQCd+mLhxHxTTqU1r00rtWZYZ6SUwinqEd1ZjBPoTe/Z0qoi7djbgnG62cQU6tJJIifMpspAtdZFS2xCg9cEZxKq2NCkwSCQAOkQYgn/iAvihV/EOXqH8WjXqkCA7VE1LueWFC2JmD64uXBPtWy1PLimyZkOouwFG4BtALaRaOnz64enyUpNCLxD42zgrk06tVKbKNKlmBHe4ibz0wHR+0TPK8mu+mwiZ268wbf1GHfGqmV4tVGYXMJlFVPL0VlAdjJbUBqAghu52OEdbwZTUnXnKYEW0Uq1Un0OlIH1OJrdg3Y1zP2tZlNBp1fMkcyvTSJ7SqKeu47bYGH2m1XdSacvPxBiJY2G5sL/DthdS8N5R6Zam+crwYmllHIkbiSQP6YG4TSy1P/wCay2dU7gqotHUAgQdt5wOQJVwWWlxirWXzaVRF1TJbcEb6lZt1v0jtbcbI8bzdEFBmWcSWJaijtPWGeTG3oLRiOhwCizGpks3Upl4M1KUXUEQwBF9ieU2jpiQ5HN09PmIrXnzcuytMXEo0He8AXOM5ZdG6xa/kjY+MyrDzM1oIneism0SSKUbHvg/h/GK7kOK+U1GOWcwDBIHLdUv7x6jAvCM/lp8t6Wm2ljQdkeB+3RqAt32Pyw44pwrJmiHy+Zqs4MojVog6SLggG3v3ExtcXZnJNEnE/E9dapWjQydVSIDM7u1gSQxEnodrCRJxZcjwTPGjT/7d5TlZZFoUGRSblV5QSBtveJxz3M8OrEg1srlazOAVLeapIvbmQibEwTgOpwggmMglOBbRVe0bmCoke2L2ZtWdH8Q5/N5LL+Yc0K7SFVfJpgux7cwAESeu2K8fH3FkmcmGi5sCR8lqHsdsVBOG1yV00q72vAD2G+nSDYbb+hxN5hpUi71qlFgDppPRqozRYQdGmD6m18GT+Dwj9Hg+2atbVkhqmPhO/wDxEziar9quYNQ6TlVAPwtcg7G+odZxTzxLy0pv98OsnmUNqgHpBItJOx264W1qOXcy6mCZgAG/zIkYUrfdCjS6ssL8RrZjNeY2ZqJrMFaVd1UWgaQGgYfDwTm1yy1K/EKtX8QStRqgBWbABiZPUYo3Dmo0XLIpMjSSVNgbmIJgwCN+2L7w3JZfNrGVzbuUvoZELm3RWdWm0SPXa+JTa1yaNRe+BH47z2ZFVTlKRphoYVqQGpg24blvt8JO4nGyeLTUL1a+RQLTpLTNSoCSpJOq0AvrkAqO3Y4sed4fnPu4WkjvD61QU9BEgg31ta/wkHrfFUzXE6p1U2R9mVgTcEgqZBFuuLM2t6G/B+J8PVRVNStSQ7s9Usmo7habI0DeBeAN8b8Np5bMiKWaOjmJesoUwBEErCyPiAYA9b4quW4JQCS9GuoEywblYTHQD2iffAuayOShxTrZgNO2qBBAEEBb9fcYbbEdAyn2cUVQBc1IE9aZ63uQTvjMVSlnc+yqaOUOYQKoFWFvpUKR66WBWeunGYKXweQnKVNAmq+umLQVcQesC4tA67YY8F4vV+DMvUejqBAHlgkSDB1kOoJ/ZJOHGS8GZjSHrOKalob8Iu4M6TJUdDIJLxi1ZX7L8q3I1TMI++6DUABcDSV67Ane8YiPjrgbmyvf49Ro82VzlSkOlNg4t0EEMsXNycWDh/j91X8erRrAXIRST/xLCTHvfG2e+yXKKs/ealPuX8sj52H8cDZP7NqdSPIzjWOpKq5dOXoQlUj1P5ji6a4JyT5KD4o41kay0hlQ6EVHepKROv5ySIAxBwY0HtUrFACeoW3QgEb7Y6PlPsQoARVrM46FUVT9b4NH2N8OQMSHfcjXUgD3KiY9cTjK7HlGqKLwvKqjVdVPzqKMAjkghj109wJx5meGZfWagICzdQSIgXttc4s1XxPlcrTFHKq1UDfRVimADEK5WWMRsNO98U/xD4p88GkcvTCqZKGrVa/QkKyzgyjQ8JC7Lo/4nlAxUUo1txqVok+qqZ9MEU+FsBcBRvc4l8OBKdLmIuxaOi+g9PecG1s0KllXlbcnaO8e38MRjZWVCbN8azuXOmlXqpTERoYqLiTYepO+NchxnNsfO+9ZjWDvrY+l5MH2w7XgfmaQSsACLSf4QcS8K4Y2X1Mmb8sA2NFKWoSG+JipPSO2/bDwZNoWV+LZ6oJatmDabmv+oVYw64DxKloWnmFDsJ5vuzObsSJdqZJMG1rbdBiVeK5qsyrSzWbqAWJRyS1+w0//AK/PE2by+fTdK9RZ5zUqVg47aR5pT3N4tY3xUdMHtFFzWQpUMyXr0zWph5WkSU1KbrPKLREiBtG2LYftNoMgRVbLoJ5FY6SCZMAIVW/aO0AYV/4LUFUNUo1fLJYO3xEA3sACL9Th8Ps44Zm70K7I/VQwYg+oIUj5ycVySrXAr/zjw51NM0tRYcpCopn/AHlFA2G9vqZl4HxHIaQ9QsEWpCaUDHUBJ8wEMSY22WwjriLiH2MVFP4VZXVtmYMB7FgCo+ZxrwrwKab1ErZiiplZKFqkad7Bbtfabd8Sxpu9lp4LkuEZupoomu1ZgxJfVJ9eYFDv798Hv9nVBNTaqiqgIMU5LGP3Wkx6CD8sR+FM3w3h6QtRqlZ5lzTv05QoPKLC074c5f7UMs+rTTzHKSPgF46g6v43xaJsg8O8Ap0gUpUpYAzU82opJJNytgCZ2G3fBbcIelTLvUqVCoJINZ1JFyLAhQek9cJ+JfaVGllWqEJn4UM9hEglfUMDtg7hfiuhWBPntQZjOkIBpO0FTqB+nznAh2c5y3iSmK2ur95gmborMBAEBvMnYDfDF/HtOkYpmsxI5dSKrCeslKmrr1x0jjOd8jL1Mya/mBVbSpWnpcxYGAD0Ozd52jHIuLeKWq1WqPl0QGIEgAAAARYfU4jGuB5NkXiTxHT8uiEpT5gLVCyg3BICiVERMkpG4vvhZ/ilQMGou9IiZELVEHYAudX1n3xPmc4GZZoSaawoYldzJJjvJ3xlTxmKNQK1JIW/KdU+20X7/rhVQrCct4rzoCgeVWCmQrUHEkGx5WiRvOJ6/jriNRv9BSRAGlaqxG0RYb74UUftKrA3oUmjUCQXBMmx+Ijl6ARbfEmV8b1KtVKZpJpd1XUGqCzECbNvftirZOh/k85xCqC1bLkACxAY9z0E21G/72GGazWYcJTqUwAo5dTMgEwTcgC/ucKOLeNxQcU6bCost+QEgT+zqIvEn1J7WJ4b45zGYokrRrVEpwBpQlVPXYaYgizT6Rvgsv8AZNWFWT+GxiQYIa4MECdyDFhg/g2XqUqrCrl6ek2fzRRtCkgyTYb8wsdsKK/HqFasalaqKbsbpVVVAjaDq5RFoODjWy1UsfNyxZ2BJ89ACJPKo1xEWg7AYVj0BeOShqr5VFUpBbkUSq+Z8TAkcuoCBqX1GKtVzoBA8tNM77G/UEE+nUY6BwCjVy1AsTqLFydL6xzBm1TS1CLmZ2jC7h3E8qarnMMtbWgiwJLAqygSLglWXudQGJcUy1JpciLJ5lj/AKb1EIEgrUa8X/aA2+eN6a1A3+q4ZiBMyb2IvMz264sb0suoauPJAV2CqpoqzCZhFDLN/wCzJxT89xHz2qmmECPJAg7TMCGAiZMfxxnKDXDNFOL01su2R8KB6WXdc9mKTOQI08rMe4XTAhbFu2FOebOVajfdnFalq0JUAp3KdSklhedxhJQ8TZxdE6KgVdENN1uCCTJghiLRY4VVqNN2Zjlom/LVNvYlCYxopEW+iwVOAcVn4Uvf4Qu99goAx7hHRzuaQaUeoFGwNUki+0wP4YzCtk/ouGazXDvLhcrmwd9P3gmxvtqO/T3wfwzi3C0IfyeJctgruYv6CoCwHXcbd8V+gzNOoWInVBmZuLgW262xtVMXK6osP5D2/vc42pGWzpT+O+HMZZagZhMlDqFosQSUMdo39cLsx9puWohBQoEKDADMKY5jdiAGJvPqebFR4Hw2lWqnznVKYktLAMbTAkyT1t29cLHAZnfRpXUQikiyjtNiQNAncXiMMVF1p/aRWrKSqFRrlRTqyzddLfhkgQrEhYIA3wn8X+Ksxm1VSfLpkajTHwmdtZsTaDe19uuFCcNUugMkrLNEi5G1gBMQnzPfE9TK6jLct+nT29B/LCq+Sk62gMa4+GzKdhJA2JEGLHp1g49/wgVWdlZ10oWMqovEAfNiJMWBODcrw3zWC0kZ2Oy6ugEASbC25xs1FwjIAFLPDNuBosfc6mgf7ZxK8cUqSKl5JSdtibh7aT5ZUlwDJXn94ML7d9r4bZOqUNkZpNxyz9JnaJxWOJ5avVzDplBIowpIIBkC5kkTzEiPQ48Hh7O1hz1wo2IQib9yukfUxh6M7H+e4/TonztDltlVmIm4kKLhbfmIONT4ooOy+fRrqBFqVSl/Omt8Z/hlGmFpZ2q1YmwDMDB9SnW/5mJxPxDwlRVUenVUq4kLrBKgd9vbcn904TvotV2WzgP2ocMy6aEXNIOutfM/g5j5AYsmS+1HhtT/AOoCf+Yj0/1YR+uOQN4Sr8rikxpkXcEOojeYuvsQMH5DLUo01CdoECfr2t0wlJg4o7RluM5Ot/p1aFQn9l0Y/ocKfEFPhuWXXmVSmOguXY/uiZMT0xzLNeH8oV1CnLftG3zjFJzmZKkqWZ/2ZJOkdhP198DnQKJf/wDM2eru1LhuWehlW+J1Ul2j9/4UJFrbd8QoubUeW4pokDZxqA3IUCWZ/eJ9JxTqniWuqhQQAg2vEHYkao26YVt4kzWk/iws7BVAv6AST/DDRDkjqbKtaCupChn8U9SvwGRzf89zgelThQXqqqH8h1W77nrf0xy1uMV1VIquC0tOo/tQP/afrh1wjgFfNU9bV1QainOC1xvaY/S2Hdhl0X7JcRpGoxVqJPwhle43uBc7ECTbfHtXKCpWZgajtHNq5tQmOUiIaTuRcT74o9LwQUqKyZjzDedCMOnQsCHv+yDi98HyRywJoM1aqURghKyJ31TqKg3MA2IjV0wxq2A1cvVEoAHoqJdNWmBO/qR+9Hv1wuzHhylPJSLK5EBWupPTSTB91Pf0GLm2eeogNah5ZZiN6bQPc3v6EfPGtSjQNP8A1HWOhUmNvykAmLdfbbAOjnviDwucvUsj0SB1BIa0m5JCmCOWemN+G5PLVqbeZVqF1AHMqLzE/DTWDqm3MzKBO3TF7XhXmFlZi6adw83mSStSx5RsO0dcKD9n2cymZGYy9IVqapPluRLEK0crAAwdLQOoxDQ+OBFQ4RCmKVIOYGmpWUERuWB0zINhFj3x7VytMJHlZdGuQwcgi3++DP8AYxav8Dp0k/Fau5CrfQyaDNp1cjXO19Un4cDU6/D0raqYpKCBy1aNZoAvI0uVN/zDsBFsX/53zQe3op9OiGGijQXluzKjSR6kSFE4bcO8T5zIBBlcvTgaiWqKSSXMkghpUQAIk7Ti5UPE/D6dI0yyuX+KoaVaCRsDJZ/hF73veTiNeNU0radVJAwliuRZhfa7VNcQbaRAxphJLEzbTdhHgf7Sjncx92zdNNbhmEKdK6QDF5kESZ3nuDa5ZnwXw+rdsrQaeoRRPzEY5rw1chQz1GrSer+G6AHyqwBDKyOWLFhpAIMmLjHVX8QZZQCa1MD/AHDEY1ph/gVU/s5yFMN5NEUmYQWQtPpuehvHpjnGbrrlKwyvEabgiStSjGmopJ0mCwgzN5semL34r8aL92qDJVdWYtohCRuCZJGkcs3xznxTlF4gVqlvLr7FzVGgKBYhRLFgY5hp2uCcS/wUr+jPP8eylQaYaoWUUxrpU5KAyFmC2oWiN4wF92yphBl6SwpaNbrbePj3MkhRc32AODa2dzRemzZpcwuk8lGkdK3iXBupEWJU2J74WVcwyVQ9Raep5gPSpgadgEOnQGgyQO5wVZd0ZV4TTqn8Gi1LYamrjTsSYBDEH5xiTO8ByqDmczH/AHbmdV/zkkKAZHrtfYwUsvWB0oTSDAwwVAL9TpZl9JIHvg5Gej5bPQbMOgYAs4VNLKBp0BWBhhqk/tG18RS7Q7daKjXyTBjGbpD0ausj359/7tjMHVuDUCzEIqAkwpC2vtdCcZgxX0m38J8vQfbUNAuFVTM9TJYmT/YxmYpvPKq6QY1MRPrbf0+WAqPi/KKb1uhghWF/W2IW8VZcnlbUZjUxhR6QYMfL542S+IiwviTGmKfJJYTrIIUajpgdGI9Np9MO8nw1UoB2ZmMgUgzL8KsQW0D9p5EQI6naU9HhykrWNZKiJtpKb9TYkkCfQzhwKJCIQ1RwqwZVYUBmZQpUm0sSSerYp+OXwSkjzK5R69VKCtoeqSS/ZV+I9O5MSNhifMcMq06zUmWFOzNECmD8bQSQCIN4648C1ai1mekarVoJY0ypXS0jSyrBBuCv5tyZvhh55TK1Qy1PMq6A1Qg/CCJXqTJ69ZHbE4S+Mq0L6GcbLM9RFqMdJCPpUQZEFlPQibC9/oHnOIsgedMqstbdzJgDYcxj6YKo5TOE6qhrtCkjVqIHaA17TPyxV81XD1ETLzWczIBLCY5Yvp2kk9h0wmmtsLvgI8NZM6XZVBfWNSlnHmSTB1K0hpnpAiTi0DgagOzGoVR9LUSKREbEGoHA95BswMdlvg+qKSRP4gWXIG0wYHcjSCQLcij8xw94bmNY1NOkC4U7sfij2UFPnSxmpGihoGr+FkMNSL5cuDyMoqFQLsVIaBb32NjBhK2Wp0khdbAzLAOhJ7tqFjfb1xf8lxAa6ZLaBMwBOroPaXYN7VCMS8Q4RkM6KVWqasAcqgum4EagBZoKGxHTpONHK+kRhRzvhy0GK0llHY2NRiNTdL7D54Mq5hpJK6wtpgvA/wDMp3A/3D5Yh8XVuHZPiCfhFqS0tehuZPMdpWVI2CTa9wtrGRc9nM5m6lJqdXQtQBhVKHVAJtYRHWXItHbEOuQTa0R5wZpnmk2mmRJ0fiQCYE6ZJkkRthZU8EvUeDWZSZ3osLAAzLMo63H8cXXKZXyhJEyTpcaZBsS2qxBPrO9vQbN8QqoxWkobVJLNVJH6KWNgJgdcZSTfBqse2VEeAW0jnDkbTTIBEmObzBb5H54lyXgFqkwaABBglWO0zpJI27+npixJnqjqQ1Bi5N2pkKNo/OQxEdwevSBgrL5BmRVrqxXZbqAdwZiAAB2v0xSi/pLcOkIc1wDKqtNatNhV0QkksrlZsEVQBMzJf64KydGpUphFoB2Q3YqFhvzaTqVWMbtDe+Gedy+XppMFhqK6TT1AvcTDAaiBMXj+OIFy4HLqrMjQdIPKxQQJEkEgiAT2HbFev4LJfAnL1jRYzUpmqUB8hKmttM9CNYWASfiknp2pVPxLX8v7sFb8Mk6hZ/ikKW7AAd/0GH2drJRAX8NSOaAwA3iQv5jJALMQPS+K/wAM4stStVqgCWaTFlHKIAEE9D8uuCSpaJu3TGvD/Hb03HnVKjCeYFJa4Nwy6Yveb4eZLjVHWWfNBkZVEOjQInqs6Znf02wgahSzLgAqG7EwdyNjE+4wy4h4AqrdVDAd7H5EWwozb5ReHxjfO1qKrroZymocdmqLYXBIkL0EEDEeW8V5lCPxaDiIBWutPr1BkR6AHFTreHalJTUXUrDvvJO2pTqG/cYgXjucpdEdTYrVXVPffmP/ABHDzRNSXR1XK8bq+ZrFajXkQqkrIneKikTHr2wBm8zTqVCK9FGcbA6VL3O+tYqC+639RihnjJdC1XIZdp30IFPpvP8ALDDhf2g5VFNL7sKKzMEKFPedTDcD9MWt8CugzjPBWpFWyX44g66LDnUzaADJA6WJt1wmynjPMUq2jNakplQvwkGmBMQIUkDt2mMWPIeKMqSB56oo/wC7eCv/AKZ1ad/ywPTE/EM5QYjzHoCiTBNKJuNyGGiR3F+43OKlKT5ZKS6JcoiOiscxKNs6sJvexJJImQR/TGlXIU1Ylatj+ckyGttMLtF8V3P8GKOBQrrTos63NNZJMn4CwkgggxbYi22Nw56boK1Q1tQmmxGkNcgrEtDdxO0ETfE5FUyzVqtMJupPU61kn19P7OFVTOLDKfLc/wDHAmdhJ7R0GB6SUEuMplp/aamHPy1EgfTElbidaNKuUEzFOKY9DCBRgyFRJluMVaJU5cFzMBVpBSAegIE6p7/rhh/nWs1RqGepU/LYR5boJLRKhhddXyB7nGmT8d56kIFbVH/iKG+U2b9e+EfiPMtm2aqUGs7hPhJ9jtb1wm9AiXivD8rmWD5ZqnD6nliV5npnTuOXnWBBkBhB2EHFW4h/ieWVamqo9KSvmI/mUyQe4+E/7oJxa8u6MYaQq6TKqCRaI0kiZIG09bHHp4hVRzUoM6ftMSCT+69tLD5EYnnkdfCp0/HNUgaqdQnqRH81nGYs7ZzLkzUyOWd+rDzacn/ajBQe8AXnGYX+g2U+nwsE8wUDcaV/qTgDi/D1RgYtFyBiz6wCOUk9h1t0nEefKBGE6jpYHRDRb8wkRHp2wSetEqJUqP4tSnTb/TW1gBbv6k7nDviPD6uVzNOkzIFKSpYIREWmRGAabARoEmRJIiL2jm9fphrmuAtmK6U6jFCXYajBiwJB9esdjhxlXDCjQ/eNTHUqgnZAUB/9KwPphdXy2Z18lRwFudLEQSTsAcdE4dx7L08pTSu0VBqSQpM6SUJmIvAtio8LzC+ZW9Y0z/uOLU5t05EySS0gZOMZ5hpaoaixFyfpIxYPBk1xXqKnlFdKBlkhRU1BzBuTCk9hzY1zPC3yyJmqyowY6Uo6iGOoWZl30wbAXuhNiJM4RxbibGnRpIuXps4h6dNZgtaDeQAGPSQrSbnBPyyf8WyvHCt0WvM8NTLUzTqFSWUAAk6lDNtMQzDQBH/2GP5jLLKUqdKh5bKEcgySwgEmTHXlAG9/wR80vHvEdIM6VPjokBRUtBgHVUa8wqrIFyTVtfG7CqGpKoesILvUdRyKaZILGI3NpAE6wSDIxmdB59/fzLghLByACU3NrbAa94/0wSbCdmzVY09PkZgOCS1PTMKSQNTDlAM1B0gIO2IsvUqB63loSQwsQTYqp0svVoAEEj/vri+CqvHvIywatTZVrOKbFivNAshM8p0DmPRnqDcDAhM53xDI185xFlzFMg8r1RtbQpi2wMgW2nvi+HLEIibKFBASGOk7AJBiBywQSJ6HFazPFMuK9Wqy1WqVWLPqdUSbm4LWAFonbEDccydJ1FKrWpk2KU6ggnf4qdQtHpIG2K/qjJbY9zvF62oCjQqVSRygJ5ekfvEyT9Aelsa5LXMPTqUJHxPoUav3ryO5IDe2KzW8eEVV0LVYKxBZ6hLEGBZmLNaJF49MMq3HKFTI1ay0286jVUnU5YNTOlTZiQId1O2Fk26HSqywcRosqKyXkjmnUoE7roBafdemI83maIqaszmaQVRIUappg7kEvrk2nYkxa8Yo1b7RqgiRTKzddU26gQIEi2AcxUqtl6ucJuzhAbW1XJHWANInucaaIyDOPfaBXeUytMCjGlWemruwHeQVH6kd8VetxjN1hzVKrKo2BIVR7DlUYY5PO00pKDJ0zqjcXm2HtAqKWkXkAkGw32tvjFza6KUb5Zz5mJ3xfPAWXpinLgk1C0aYPwgWIkGY1GBcj9axneDP5rSUEy9jYAkxsP0w68P5ZqKVKgbUaGmoADAIiSL+kj642yM0i75zhE6WTnA23gEdiJIIIHY42rcVzvllUqVTG6A6zA3MMpJCmDvMb2wlb7R6atKUXYGJJFjYTPMDYyPlaJxI/wBoGTcSaDq0g2DA26ggmI98DplJ0TN46quYzJSsAb/hCm5MH86WF/3TjShxQVjUKURUa3KxmFAixAWbybjqJ74DU5NyoLogixDm/YNEgHpMKbXGGNPhGXpMK1Os62+KoCKZmxUtpU+sifnjFwbds1zpaYxzHFV+700GRYlFAZtSICZEwQWME72m+K5neJUcxXjMZUUgicopHXJMkkm0zYDoAPraeGZihV0smYUVQQdRYBQR1UlgukEkT9TODuLcDpMwralasTrspmQRqMC2md4IN7d8aYkXZyzOcMUV1FIOlP8AM6hiBInb02Pzw0o8KzagVMvUUpE/6axH7wjacXXh3BqWYUsagUqSHDolj2blTUP3gR6gHC/N8Ep0KsE0yG+B6TsO0htLnQSZuQenSY1cNJxM1+RLmszn2VppUJgiwYbbxeNum2HPDsnQr5O1VqhZtSKeUAAAFETUQOYORaextOG58O2KI1ccpsXQmD1AaTHrhCngviGXpaqVTRTQNCMqMRPxBTpYyegInYDphPxyHZsvDgOUysbBrbWtO+NzlKbdjp69PqbYBzGbzdWglRqtkBgkIGB2YGQCL7T0i04VZJU1hsw9UjezkwQCbAwDJEXxlosecT4ll6RgvJidgt+xucC/5jyZcBWfYXUa/fYLy4Jy2f4RUUhwyb3dWLMfVlBA/u+HGVoZCojfdRTKgwIkNqKj9oSdzgHVvkRrxOg8HzV7iTB+cxhjTphqekGVmYWImLXAJgG8emAc/wCG6ZBaI+XQ2/rimGuaVdtLOqXA0sQRG0QY3H64lOwksS5VMkwMaan/AKRI+RtOMxVB45zYsHEf7UP6lZPvjzDIyGauutRaSRsQOu464KXLgBgbzMkmSZ7nCDinC6+Xeka1QKGOpZU2gi7ATEHeCfrtJ/mVwWgKw6EqVn2GomL++GnRJF5AOiJSYBOkm4HT5jHmQquldHZjqapdmk+hPzk98eVeLOV0Iq1Ao1TBEGZi52AGPPKrVwdOl1POwR50gk2a3UkAC94jGVOy7VDnxHW1aCWFnJG082+3rGLF9nvh+h+JWzFSiAphEqMkkiGLMGO1xvYm5sDPNnyjeY0WIBbSWDGB3Npi9sS5bhFWqOWm1QsdKjV+YdBJJk7xawOK4d2Kztj5ahXY1KuZoG/IPNmwm5vqAs8fmsxs1QaGmRpooKpWohoI1NVU2O0QZUsYmPhCgLZaeOE5fw1VagKlV/KUBmpoRzNsZUdATFzHTpgSjSiOUGOo374Wuil5LO6ZfwrQvULUHqG+uUckyDNzvdWiYBamNkJYpaOgmlT0gMoYFWGkBJtfcKCGgzqYz1fHz3maTmW3JvtO+8nG3D8vrJQ/mU/WLR87fPDofsO9Zfg5pNWYuNSBSoDCLoRBjcak0mbkK3/inHJftE8UfecwtKm00suNIP7T/wDeOe8tN+tz+bCBKRFK5kgsR81H8wMAClpMHcYFSJlJsui+GR92p1idWsat7C8/WItjXgXh85nNjLNTWmxDPTqC0lVmCR8UtaekfLDzhXFy/C6NKNIDBfMiYI5uYQdwAJA3IwxzGaFLKUatPSzJUkGCT8TzBsY+nTfEp7NaVJoT8L8JUXzFfL1RDUi0uhjUVeD6wZ+QGBs94bbL5aqzqQjWcE6iAAGmbdSLfujG+TztR8w1Ulk8xi1TSNO51RYyAYGH/wBpnFf+znSv+oogkduU+g+HvilXJL2jihxdOKZiOFZanT3czUjupMA9zBHsI74qlHJs41C57Qenrt1H1xas1S/+G5cAwfOa3oVpj+IOKlJcGai6sqy1o19JH8x/TFpylLnXmYgnaYmL79MJOJZBqL6dQMj9kDvYzPbDzK5VyNUmwPbop7DESa0NJ7EmbzRDsCSDEQ14ja+HHA6NRadZYDitRgNrRYuOhafhJ/TFcz1Q+Y4M7x+uGQCmHUEQApFo5UQD5kzOKlpCjtliynBCKSjSJj9pTf64z/Lx07JP+5f64W0+L17Kjst4AKpv/wAO18ZXzeYVzNUzY8sabjoCo/hjnaOi0bZ7w2xInyx1MulhA3v3nEA8LRRLM1OwJHNPsTE4KfiLKiMyK5YvuSNisHl+eC8xxA+W1N6WlmUhWVwQL9onv13wRk6E4orS0hRcgZimBM6YqH+CWt1BBwzpeL/LUBKtRSL8jMUJ7xUupiRN/piq5iqWYk7/ANLTiLHarOUuafaRWRFFIKrSTUkEhyfzb8pgQQLWm2wHrfaVnGEMaZHZl1f+4k4qsY9U40XkklSYqReMh49zfL/2fKlOk0tp3ghpv6m+Dl+1ioCUGXRItyOyrA35bi+FfBcpZAVto1TPp/CWGKvWTVWfT1Yx9cRHzS5/4gos/jLxMtY0l0aWWC8O56yoiQpOkxtYQMQrxAVKBYKwE6ZPy/rgWrlQ2YragpuQNU2AsCPoNu2LRwDwtUzHDKa01ckuzHSoM3gb7WAxm5ZbNlF3RUw2OheC+GOMmlVbjzS7C4sDpB7EcpnEXAvsrNUE1nqJDaSsAHb1GOhZThaUEShTLeWlPRBMzcsfmZJ279hhpWEbTEuf4M2vQ4OlmYKQRb8wtPyxzrxXwRKKk3mdjtft3x1bNJrgajyRDETMCL9rDCbPeEvvrqCToVwWGxYEG09OhnEuO6RpLcbZxk5Q9v1xmOgcR8MoarELpE2AFo6b32g4zCpmNFJbJMxkn9B/HEqpHfbcxg+BjDTBtGGZ0KquUBNwD7/8seDLspkEg9wT/HfDFqI6DHi0j0nEjBxmPK1MaasSBepzbGZg2uY3B2GG/h7imbrHU1Y06SOstPLb8oQQJ23sPeMA0gXMNsB/PEVWlpPKlNpI+JQdj0PTEuNoRb1ru4d/MOkVQoFQKwcwCoKQIufikG/phHxLJAnUigByNhG99jeJBvtgLKZwrTrpVBLOo0RcagwN5Nhb/piWpxgyPwyQbvLEFtidmiJE7Tc/LOKktGiaNsjSpkFWKj3kYKXgokFCtoga1uZGwI9rYhy3iaqKbUvJo+WWLc1OTM765DSBYX298Zw3jDI0+XQLDZnBBk2t+URvJHfF3IpOJ5mMiFBhSSbqIJmN/aCIwDlfDNWqpcFST+8B9Ab+mJaFeuX5CdbWAUGb3tB3kDph5k65oVFTPvmlqBrU35VS0hiN2kSB8t98LY1TIOD5xaVJabFqbiY6C+nobHb2sMNsznkq5TygAXUzMwYLE7DDCln8prbzKYaRycgJIIlrWvI2vuMGslKmjM+VbTICgU2gdZhbgme3TEq07N6TVFZrZb8FSAdS2Y6jcXAj0AABn0xnGcmauUppTj1lwTqPeYESTvGGWd+71aJh6erdSWFMqZ66jN9oj6Y8ynh4PRFVVQqbnVXoqxAJH5yIFuw364LbJaVlLy3hOuiglCLETqEH6mATG+G+UoRTWm6avK+IWMetMyFLC3UD1xYMhQqorAK9JJnWKtLRYyCCDeO8QSMD+I+N5mgaVSuFrNVpyrOOZYAkpBiCG9wTIwf2ext0q6FVfwytUio6Dy2OlLkEx1K6iVkySL7kYlzHCNVSW8tWbUvL+EtrAr8K3AM7Xkb4WZ3xCJKoNQFgSCbFYN20nfqR27YDOYkQ8kdBAtPb2mYGDZm5RNqnhKZJb4SSzEgCCd57SRe+JMsopk+WyuWOptM8huNPNHYEn2viI8UpjWrNUKhYWfQixXoIAiCdsHUqdI1n0VVCBJ1XIc7wsDlafykCO+G262KNXo9o+HD958paiMsgmoYVZYBj1OxOn5Yk4n4fqK8SlQgD4SWm02AHvgqplq4pGoVBpgmC2kfDGwmSDqBG+AaueqrBVCrC4IEG43BF9uuIctm2kGcK4Aa6qWWNJIF43aZj9MMuLeGQFqPpVdCFiZMAwTAvfvgfI06lTKms1Wqg+EgozI7Fogtq3JIBkWgYZ5jwVmCtVJXsIpOslrAH9kzbqPXHL6vI5Xl+i7jXBxcjD3hnhY1gfxFUje0i4nfrvhs3hsAlWXmUlSOxBg/rguhwFmVVW4UQLKbepIvj0X5fhyrxvsqHE+C1aFQowmNitwR6YgGQqb6GjvBx1DhuRrImjyqdQCSCwEjraIG95j54a8K4FWKK6gKQxUwCYI77nY+2D2j9JTMz4h1AKtGqsKAAU2soO3thdwXg4BV6qGSSQR+XSQedbGPXscdXyfBKqPrqatKtDEFQxBvcmxIkGCL4K8UUj5Lmk0mmy1RrK60KA6jtbp0xLk2tFLxU9nN8t4frVlBVEYMxAuAXIMkWuD7wd4nDr/AeJUqIFBnRFU/hKQWWWuBAJaCepnCfiGfqU6gcrUVyoh0bSGBABiBeLi30GGOT8YrT/DNSs6KnIyNUU6ryWkjufT6nEJMdxA6PGeI0pUZh1vcFV39QRh5lfHddKBbMO1cq0MJCPzbNPlskW6QbdNzXstxc1NTMtTzzMXZw5/KTJN+hWQIvqG2CGzTFCoommx1Bn1sCQdhpVotfeQe2LWSJbQfk/tFooXJWrpNxJViLCRY9+tsMeF/avRp02Lo0uTBAtIAAHWRIm17/ACxWkywVSCAdQvIE95HY2398bZnI01pagyNaDBhgDuSNvSb9MaW0TbqhqPtDy4ADXIEEgWP/AOOPMVJvJn4T/DGYLJM1g98erVA74sNTLKTZEjrb+mNzw6ifyD6kYMWRRWzUxtSeJjD3M8EptGjkP1H9ce0/D1PqzT6WwsWFCFdtuuJAoO84frwCn+036f0xuvAqQ2LfUf0w8WFFdYKpPtBnf6YHeoJ7/wB9sWoeHaHXX9f+WJqXBKK7LP8Aug/pGBRCioBbTBjtjXyzveO/9/3vi5V8qdGkAG8wdifXv7HEC1vLJWo6gkEimP2RufW07QMFFUib7Jc2qcSS9O6NdmIKiLx0LGAInYnD3x3TGez1yFWlSiFM+aGYldBAvAMG/eCcVjN8ARqVJSeZ2SZIETuZ9CQcM/D/ABPL5TLqS3mVVJECodQQsdMKYB6TclR0AwpaVFxjfIt4sEUeVXpMihQqaUpqQI6s4JmTvPyxW8mtalUNShXqoAeXnvHrFjiTjfFq2YrM1VWAk6Ea+lSSQJjm33xrlmAItC4imiXK+CI1KpZjILM062AJk79Lk95xiZOtS5lrMG3JEdR7YNZlZidhiHNcUUCNzOwg2Fu8gz6du+Holi7LCpTnTDWgap5faNt9sEeW7FWYkt0P/PBAqqRb+GN6jgKLjAIGalG9vfGO6i3X0xLWpa1BAZSnxHVMkzBAgQB6zvvfEC5Hs39/PAAK1IsbA79QP6m+JstRdCxRiCR7zcH5bdMGU6MYlSj1wWCA14g5IDMpYdIO8fofbBXDOMrTqGfNVSCH0fmUkSsnaR1x75Q1T+Y48qoTbE4I0U2WHw/40QNTopIQMyoK5ssksHJAUSNhYwe2LTlOMV6wqKMpl6iUxbymqlVYGQSy6oPxHm2gbY5rSpgKV0JJjmIlgB0B6T9cRgMgbymanqENoYrIO4MRIPY4KK9mtlvznEKVTMHTWQhiDNSGDMRJCunKb2kgHqcPc1Wy9Zmrl1p1IuqFVXVe51GTJ6j+uOT0qDIZpsUI2IO02+vrjaKkXfV1uAMDiC8pe/8AMhRFHkJUEyKq5imCQDJ5dUi0WMHAjfaEyFmTytLkStSQxZTEghtIG1597YRcGyeZUivTLUwwtUCh5gkEMLkCQZLCB1xpxvM5iq4GaLFlHKGUKADeVAAGk7yN8Ca4GpNlnpfa7WpuVdFFJvjZGDja1xPX5+uH+X8d5bMsVqVUVSCyVNBQRqkrzE83te+OVU8ipYBVEsYFu+DMxwR6Z0vTv23j+Q2xSYWxj4q+7tUXyMwaqK7EUwvLTkydJ1GZPf8AhhK1IST1xIiAemM8kQbcx2OqI+XXAJhWTJVhJEFZtf06bH0wbVrtYxP8hgHJUNMyd/XGZmveRv74pEkmZr6QT9b4Ey5dwNOh2n/TNyQVnbt7EEYHrVD6nG+Tr1KNQmizWsdHUWPwkEDtJGE2SxtxFK7VGZsnRqEwSyirBkDtUHztvM4zDHKeI8kUXzKlUvF5Uz+lIj6HHmM7fwVhOWyyHUXr0kCmJOpptPKFW+BTVEnSZE2MRI7wcA/ciTAUz2wwrVAdHKtOF5igYztE23m0jvfacdDaQ0jRK5m4MekfrOJ2r8lhze9sQ0MvUb8tttwI63LED9cSGi8DSh9TIEdo79fphZKx0zelmSRcR88EUq5F7fQHe3WRgEsQYt8zA/54mpMSYHy9Z/6YLFROrQABiRDgVCSSFi3qI/udh16YZ8Ry6qUWiTWaOYLePSygzv0wWh0Rq0g8ypbdgT+gF8I69APmVZgGqBDpYgKIvuGgW5jv1wzqVYMMGU3m20dL23EYgTLCpm6PxhI5jFzZmAWJ/ZI9jiPI9aL8a3Q6Tgr1ipBp1ANwahX8ttlYjpuOmFVXh1UM7VaVNRSAWaZLCNllm3MQLAWGwxvX49oqPWq5b7wq8iFkCwemosLnuDB9MKcpn2zNZ6lSnoZnLQOlhB+kXIxMbbsG0lQQeFLVBvBUzttMCfbbCarwSvGrSD6gxMdpicMOOZAx5qOUdYWxIDKWBg+zX+XcDDKpW1qJYFkUSFZiDPe8GCQJH7QMCYxrjezKipVMtXUgkMg7gR+uIagKbAt67dfXF+ro9MlJQRHNrUqZjY6on3xLTyLVaIKjzHLafLCFpHUiJ6/xmcRq9MGVHJ8JrVaTVKdF3RPiZVkCBJk+gviHKcMNUhUEk7+g7k4vXiXglU0VGcqCI5KV0IAtZdIBifQb7zYbheTUJpyyh4u+kmVUDdtQUzPaRGBICLJ+HqdOmKWtmS5IMRqYAMRIkTA69BiJ/CKQNLEXg9t7H3jpsfTBbVpvODsvxarTEC8bT0PoR2P8MU18GUjP8Kek+hgTPwkXDe39MaVUZbMCp7MI/ji18Yz9QUzUIDFBP7OqT1IEjf8ATFNzWeqV3DVABChQBJ27k3OIaaf4EFVcsyxqEEiRNrET/MY0FI4Ho0ApkYJ8zEjNHRpMRfuMQ1aBjeMEnM7Y1qVJwIKBly/TEdTKTvfBBqAGMS5XKtVcKqyOpiQLE3E4G6AacP4PmcsKeapUoJDQSZQyOilgV2IJMiYxM/ClztJann0xWXUhpwBESwUtrMiZAYWvjTJ8IRl0tTrqUcc1N9twdALLrWR8Q2vbHnFeEUkZa9SjTrFjpYDWvPNiZMAR1632xmnJaZcWV7K5ny6iPE6WBj2OOkZLNpWLOIcFUgkehY7/AO7FZ4nlckh/GpGkxktDOgnsqkGxneOk4acBo6A2jV5TXTWwZgCBuV5T8ukY38ZchhW4RQc81Md8L814Ryzm2pP9pH8DbDJquITVI6zJ62xrSIETeB2k6awjoSpn5j+h+WN6XgYEiapNiSFXt2PbvbFgIYCTAEwLgz9Jj54jXMbFTcde2JpBYsTwfRFzrIgTNrHYnE1Dw9lkbUEkjrJwyq8QqMApc6QIC9ABsPb0wLWqEKSN4t79Plh0IUUeDU4OlyBqaANMAajAFumPcDcOr0UpKpKggXgDqZ/nj3CpE0D1Kh2JEAk27nqemM88dJHQQD9TfEXl7xG/XHtMdAQD3nHIddB9GuADCi8Ag9fl8hgmpxSsaxqOKTErp0kSqrvyyZEd/U4VJSiOntGJLAdThFUNcx5a21o9jJVTYkAwJMWNpP0xNw/NUtLhxU2AULphrzzkgxsDbCnKZgA8wke0R7yDOPWzfNaYLTa1v64VvoVId5PhQqgagiBjAJJAB7sSdh1/njalwtkfSpUkjSXjlIBvoeAqmI7mJ9jXsznamtWEQpkA322nofmMOaXEkqqQEKPEghjE9WG0GbgbDBGTRLhY2NWno0qaSaxq0uGgMCCVdQNTMRcAgxcXIOEGd4yy1KatlnaskBQToVZaZhOb8wsIJB74LzGaqqhVxRfVIXWLiTvrVg9t+g98BNmepHv/ANdz88NzfBShQ1zSsqsjuzNMnkOhgpJQqGW2idPNqPrbC1KUuWXSEO6rYSdzpveB37bYmpVQZLEC1oO/uP7jGZfiNEE61LCDAU2mOp3gG8DEqTTtCcEwPieXQ5eqNit1JLX7WIg3jqMVrh2eZVRDIcP8Y+FbEhdRnmiR16fs4uHEfEz0stUC+WRWTSSVupJIN9hAEx0MGMc7/wAQTUJUkDrq/v1+uOmEm1yYzSiy/wBTINUh2AZmUEkQATHa1/kOmDOF5ZaTBqtR6SxfQDJFiAGBEBj9DiYZ2k9IOpBVr6tVoiwAPXp3xAMxTJCkkgG4M36kAxYx2xl7ZPkv1LoC4jVLVGbnZdlLEyBJABJF49cCUgGvIsbwR8+9vXDsGmHDeVIiAD8IF7RqKmL3N/5S1qdBwCVIf/cIIPaAP1Jti15qJ9TA8vw81WCpIL/6a7lvUkwIsZI/6RcQ4fXyxWnUhHAMAXsTMyBFvn+mGS01s9I+U0BZMzZRJvYT/YviLM8Lq1FlqhqFYA1Ekwf2TcWN4nCXl3zohwYFSpmqIV2YgEMh6juCLN6/LCvjeTDOppKqDTzXjr2A9b9fS2HLcEcCVuTa4Pz3/wCt8S/c4F29oGr5mwsfefTFZp9ixZXKfh52UksFNtJ6H3tIPvg7h/hsmRVDVSBZaJ9u6kki83i4w6yuXm07WNog/Pp67Ya8MqvTrUyS1JUkqyqJIaQZ1AyNxtA6YznOC2NQbKhX8ITIAdL2NQza4II0LJnrI6iMR5XwpWqN5bVqWlTAYwDtYSQO/UxffFw8Q5569QaqhfSIDFEU79dO82jYX2wsqU4gl7EkGNx8puIxUfJBqw9ckK6PhWkDpeoxb93TBjqDf0wRlMkmWaaeoyQH8y8g7RFhsLxOGNPh6uzqtSADKlzGq8dJie2NKdQ2HQC0gXM+wPc3P8cPNfBqDIDQmpIDETeQdLehC3svbEmZyaqoUim6XsGDC5629BuZHYYmCAcxsBYPHXrtfYYjTO+W4emUJBkE3v3gxP8APFKcQwZDSzGXYMFKi/OpBIsN4uNhAPsMe5zO0qFMEHlUCFUdPTpYY0zHEBU8wOSCxkrpUAtO5AEKelhfrgQ00UcygBG59TSCPUQAOs4heQvGx6+VQ0xWpnUhWdXWOpt0/hGB6qELq0sVPUCwtO9+hGF9HK0T5aJXp6WOrkqAKCN9QDR0nTF/XHrVySdLggxzLInpNj1HfD9kktjcE+A96RI1yBBAImJB7DrEb9JGIc1TfTNIKW7GwviGnnnYaDBid1BmbWYj/pjWsFBMBibXGwjqfmflg9roXron/wAQprT0srGr1IuJ7D0O+3TGnG6bDL1PKBZo/IysIm8izAR847YEakwbbfpM3+h6fLGmby0TqB6A6fX94b2wl5Gh4ISJlaoEGmT6wf8A+cZhxVoGTKt/xav1i+PcV7F8JwFyPOPFHTGYzGZqSKB26YkNhbv/ABOPcZiCzVbX3jodsevWLlZgewAxmMxXRPZj29bxfG9KuyjUpgmRjMZiSiJM66MWkMxsSwDdfUWxhbVJO53P64zGYAN66Rf0GIFfcWPW429umPcZgEwPiR5ABYHmgE2MkW+WK8o+H1J6C0NNu25xmMxpF6M5JWW7hX+ig7G3WPzSJ2MnDSi0wpAi/T2xmMxi3Z0SSTpBmcQUqQZdyCL36kW/rjbJZNWQEj4TbY/t957DGYzCEAtxaozLRZiaayQCSYkibkzgnN5OAgDuNW9/6jGYzAySP726MACSJ632MX+mJ8m7FWDMxgwCTeO3qPftjMZgGZWE6pJ33kziTM5MLSFQFpkiCZHKLbif1x7jMIDf/Dk1Uze7gETAMlZmIM3OIs9X8uu9NQNKsQJmYBtJnGYzFLgfZ5mapGs2kTFh0iPpgUV3LUpY80A7XH0xmMxpWmRPUgmvYDrCyJ6X6HcfLAlGvrUalBvEc3rteemPcZiFwDC6mTAplpYkXAJne/W5jpJOAM4n4mk8wZCxm9749xmGhMVrwCgxBKCZ3FtsTZLlKxabRjMZibYqGGQ5t+v9O++NWdlJ0sRA367xefTGYzDFP+pJp/DBk79/Qf388b1DKMTci179xfvbGYzB0THj9GooTeWHoDjMZjMMi2f/2Q=="/>
          <p:cNvSpPr>
            <a:spLocks noChangeAspect="1" noChangeArrowheads="1"/>
          </p:cNvSpPr>
          <p:nvPr/>
        </p:nvSpPr>
        <p:spPr bwMode="auto">
          <a:xfrm>
            <a:off x="155575" y="-746125"/>
            <a:ext cx="292417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0" name="Picture 12" descr="http://lebbeuswoods.files.wordpress.com/2008/01/slum-mumbai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4343399"/>
          </a:xfrm>
          <a:prstGeom prst="rect">
            <a:avLst/>
          </a:prstGeom>
          <a:noFill/>
        </p:spPr>
      </p:pic>
      <p:pic>
        <p:nvPicPr>
          <p:cNvPr id="17410" name="Picture 2" descr="https://encrypted-tbn3.gstatic.com/images?q=tbn:ANd9GcRsiOt5k5XX5GKmjMY4nHXqTsfuWER9BO7dssHTedKXHuKewWQL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22226" cy="4419600"/>
          </a:xfrm>
          <a:prstGeom prst="rect">
            <a:avLst/>
          </a:prstGeom>
          <a:noFill/>
        </p:spPr>
      </p:pic>
      <p:pic>
        <p:nvPicPr>
          <p:cNvPr id="17422" name="Picture 14" descr="https://encrypted-tbn1.gstatic.com/images?q=tbn:ANd9GcTuhvwiUdzm7dI1-ca397PnGZyXerx_beizsmTh3h8SnZ3Upvw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4465501" cy="2438400"/>
          </a:xfrm>
          <a:prstGeom prst="rect">
            <a:avLst/>
          </a:prstGeom>
          <a:noFill/>
        </p:spPr>
      </p:pic>
      <p:sp>
        <p:nvSpPr>
          <p:cNvPr id="17424" name="AutoShape 16" descr="data:image/jpeg;base64,/9j/4AAQSkZJRgABAQAAAQABAAD/2wCEAAkGBhQSERUUEhQWFRQUGBgYGBgXGBcaGBYYGhoYGBcXGBgaHCceGR0jGRgYHy8gIycpLCwsGB4xNTAqNSYrLCkBCQoKDgwOGg8PGiwlHyQsLCwsLCwsLCwsLCwsLCwsLCksLCwsLCwsLCwsLCwsLCwsLCwsLCksKSwsLCwsLCwsLP/AABEIAMIBAwMBIgACEQEDEQH/xAAbAAACAwEBAQAAAAAAAAAAAAADBAACBQEGB//EAD4QAAECBQIEBAQEBQMDBQEAAAECEQADEiExBEEFIlFhE3GBkRQyobFCwdHwBhUjUvEHYuGCkqIkM3KDsjT/xAAZAQADAQEBAAAAAAAAAAAAAAAAAQIDBAX/xAAqEQACAgICAgIABQUBAAAAAAAAAQIREiEDMRNBMlEEIkJhcVKBkfDxM//aAAwDAQACEQMRAD8A+1ITBgIGiCRTEjsSOPHYkZIkSJABIkSJABIkSJABIkSJABIkSJABIkSJABIkSJABIkSJABIkSJABIkSJABIkSJABIkSJABIkSJABIkSJABIkSJABlp4lFxxGPNJ1feLDWjrHd4onNkz0v8wifzCPNDXCLJ1o6wvFEebPSDiEd+Pjzvxo/u+/vFRxLvC8UQzZ6X4+O/Gx5oa/uR+/OODiHeDwoM2en+MifG9o8x/MIsOIQeFDzZ6X44R0avyjzo4gLC/m4/SCStYkkBzc9onxIM2egTqgdxFvHHUe8ec+Nbfcj2tHPjoPCg8jPRHUiKjVR5/+YR0cQ7weFB5Gb/xVu8c+KMYXx3eJ/MIfhQZs3ZWoYR0aq/aML+Yd46OI94PCGZuDVesW+KEYXx3eLDW94XhQeRm8meDHfGEYPxneO/GwvAPyG94g6xKxGGNYY6Nf3+/5QvCPyG3WI7UIwxr+8XGtc5HvC8LDyGzUIlUY/wAZ/uHvHE6zuPcQvEw8hsvEeMj404t7j9YJ8Qr+0/WDxMeZqPEjK+MPf2iQeJhmfPhrLMw8zEGpIjNQsBQNr3a/+ftDnxKQXtbYEgnu7mzj7xvmZ0MeMo3PneLjVG2PpGUmcf8AOIidQOu12t/n1gyFRrTNYcH6NEGuA6npeMoaknGP3iDjTkZ/5I3LXb8oMh0PDVE/5i3xVshv3bvCKZ4wN25b7AkVWjshfXu56Ddms8LIKNFM9ncgN2/5g6FAgEKy4Zg4bJZ7RkVJPVmJJtttkbQaeoyyoG3y2HQhKh94HJjo0kKSXFQFOSpvsCSY6dUlABsp3AzliHIIG/2jKM8pAcByXJybX6t3iqdRWqWhwHt0DmzwWBqyuIVEkta7MGMMHXgAsyiOx6t9BcRhLUozSEpaomwuM7Ho9oqJ6h8wZixsPY26QNiRtDiIFlAd/wBgxFaxgLJu4c1fS94ytTPSVWYVdMA/pvFZU0jlKiAT09re0GQGweJOLADA73gC9Vvv6/TtC50ZpCwXD5/Ufh8zYwupZBNWSLYs3UNFKQUasqde+/Vrft4svUt0t5e8Zctykq+ZL0vkA9unrBEMtKiXFLeQ9sb4tDyFRoI1zXLX63gsziCSAyTVvcN9BGCjWBJYuR2tFhqjeh26ZPRsX9ILEa3xXtFvi4xZmtcCw9I6NQSG9YLCjdlagqLBvUgfcxxc8jJz3H5GMcLUzt3cn1isycQzixx3gsKNtE8kPa3cP7QL44jeMxJqcvj9gWEBM0xWQUbR10Qa2MTxyInxHeHkKje+MMd+NjBGpMF+MI/5vBkFG58b+3iRhnWnt7RIMkFHndOpSnA5s2A6YO2/7MWXqbfKyty5sOjYEd08vxJDoLUqYpq5VAizXy4JZ4FqNIUkBSEgsMG5fHK/cF/2OZ67Nqvoe0+nK1JSCCOxIAdt1JhdMouRc8pL26ZsW+vSDE0ywwY2vVgvt6bdzC0vVkkFBSKReoA3xguD7ROYYltLOLP8ws9ri992xBFasOaQWUqwOQNnZh6QshBAYt9GxlhiCamQlJDEuxO3SxN9xt94LCjUkg3KkAuM9AAw3b5ms3tF+JCUkUJyGKlA5JDFPzW9ITl6yWUKdE9RcuUFNIGwIIIDQMpQrmSVIAsQvmLuGYJAA39u8NgaHDNYUkUpqAFwp2NQYA+j7bQPimrK1BSksVXYCyQCUsHzt0xHNEgAMqWskhklgzAlysM9s27QPiXFJJUzJKbCylgggAEFLBIuMAmFsCqNSSADZyzu1vs2IIieEKSrlJuzNYtZ75e+0LyuJ6cWpGGPMvb17xziHEELmugMlz3JtkkAD2FoFJ2DWjcn8RlVGsKpKawEhIpUsJJSyhcOp+mbRlz9QmyiVKJIyzA2sbDf2h7jOmK5cpVBq8NKSosQrldg97HyjJ0kwKlkFJzZQDgHuX+kVK0KOx1pYFakqKSSPmFjYBy3L/iGeNSkoWKHCVAUgi22CMi+QYyZGq5GyOYEMXsxfBfeHfhlTpcmgk0FlJLY67EYx7QK2qB6HdDrCkClSqyHLBqgdjbriKLWdQhUxgkpJBSH5SwLpSXyXtZmhTiUrwjSXJDcwdjYFlWsR+2gOi4k4UFF3ZyCXLPYt59IV09jr6DabVcxdRKScgscs/Y/WNDWpCuSWnmcskFThIDELBuFBxcW7ZhfWJSpSPDCkuUyzy1BViXBuU8xZx2PaMyfpFJUQ5CiosFJOR1Isb794raEH1M1QUUqygsRZx27iIJZUbEB+va/l7Q/wHwlpoWDXMYuHpLF7na73DQn/EEtMuYAlLbh2qyQHuQoEB3LGD1aF/JSVzljbpY9xsHzBQyVAZcZe3oRaM8a1RspyO4Lh3sDtj7wSbplpmBLEEkAAjOPQ5gthRpahaiRdwyRsQ7Ncg9G9oBqy4NwALNVcf8ASzwrMktUxUQMkXTlhUn8N236Yi5mSwcEggfLkYclwpiW7QWw0GSnYukvuz+xYD3G8GRMKSXFT3u4cDu+G6GE1zXJKQogXZd1PhnAH06Q7wv+IzLlrFiSOUlIN8G7hht+sFsCi0OSQ+bgbDyyR5+8Wny0p7lgX7nYgs3SEFJKrgllgkgDLXNkjtFFTXsHW+HF7drwWFDJWwF72sMjztHFTNn9CYCtQCX2sC4LOLjscPtERqQCyQGNiKib9WOfrBkFB0q7tEgS9QglzX/0pS3paJBkwoc1nB1SZCq1oSghwChnVSogUkggviz3jzcucEh6Q7NcJwevWHuDca1K0lC1nwRYgksL/hYPd/rBJnCRLIUKh/8AIKSxvgLKaw1j+eIwuV7NdeismYWp5QC5Zkk+vK5Pdw30hOfp5iAHSoqLtygetiRG8lEmoFMt15KglAufxDmJHqIHrdYtSVJMpQs/zMeovi/SNVGPtkNszuGVeJ4azTVcix26e/vA9VLpmFJUVJBL7ZsbHawxBEqpmC6jSQ9gcEFndmuQfPpA9HpqptfOsXJBAU97XBF284ltLQJN7BB7iyajhJAFw49POL6dLoISSbpcOM9A3aDjXEFmUEpxUE1WG5Kben1gVITMSpCza7qNr2ayTd+sQmmy6GuHqSJlUxNQKmSMkU3qewIAADfpFNfMuRa9w1TgOzcwv1g2u1aVlA8NVk8pQ2+abF/pAPHF2SeVICQQkkhy6lApZLAAWEVJ/pRMV7YNISGcAsHf5gSezWZ23dopJ0cxU5JTSXPkLZZwCzDptFtBLUoqUUqCQA5pe1jvbGD0EHla+QJsspcqS7mwc3Z2GwL2gg03THNNKz0J4eoSgDMISGepmDXBS3VRubEhsRlyOGrSvmSACpgbsHuzAF+0OTtUPCH9MmWkIJwKgAMAm4DXdvWPP67jihNWUEjcXUbM4LG3TyaNuSjKF2P6/Q+HN5ywYkOCXADk0lmwbBsRfSzESl+IFqSAwUkkc1wPw9nt5d4VTrZk10nwgCCCSBzWcizOXFu8IS608hFWXcm2TgYHeOdNrZs6ej0eqnomoJFIU7uoF1hiEh+wsdrRi6lAHMgMD1Bt6vfzsLwzopLJpUqgjmqBYAXCnNti3qI053D/ABEApNVKWSSSK0sOWzt2sfq8a4uaM01F0xThHFShZJAdQoCnAYZ+6d40fCE0BdXM4qdkswuRsoXzd2EeXWhjVSQFPkuD6sIZRrCioIpIwklyHZxYuDfIeIjOtMpxvaC6zThM4pcApFmdlkuxD3BOW226kfxJUXmubZVUSd2zj2jT1OtSuZSkBy7qWh2sWVmwHTZoxvjEhanNYBZJLuM3LjGc5b1gkvcQT+w11BVIUUgkoYCpQcOM7Pg9IZ1gCCHSAKXTsFOkF2v1axaxxCkzWBCXY1qc2ekJGLXvvb9YY0esSuYgzC7JpYh875Gx9Gh2umLrorpeIzZRClFRScBTlJFtjZoJM1yZkypTps3ISlSbvy7HJsephzV8MAQpUplAGyaSpx0cYY/pCOn4YVppKpSFG4qKgX8yPO2YpqUQTUiquMzKikLdrA0oSSO9smGpulXNIKlCohxypSW3qIQCrHcd4x5yChTFYWXVdLtZrhWTnoGjV1PFVTky0MSAXKSogv1Lg4vvviJVDdhxoqUAJPMQQUqYHoW6+rQlqJaJZSoAtu/Kb2tdjjb2jU1/DF0CiZ4lrBYcEsGZQO+PtHn5M8TAxW5NmU7A3+jsPWLaa7JtPo1Zc8CW6S2CUrHKrflU9JYbEDMKTEpIChLKH3dgS562Ixb9YkqYkJoK6KXcEVB3Db2u8ElrnAGhRoZhSGBNut273ESt6GwSJrD5Qf8A6ifrHYBPQsqOPRIb/wAVN7RIevse/ozp85gqh2X8iQ5btzB1F9wS3fMOaPiM2YAlS1qSo3UpZKQ4LguWH3zA0y5ypTpnlkKdCqFgSwS1JOxI/d4NPExiPGUTMeYwSKEKJqdrFJqL2z6RjGDbKbSLaydLq8NL0IZ+ZgNlGxfqBHZ09EtCaStlAsCohwTk2PpGWnRLK1JWtnytmqtfzsMPvfMH4twpzLUmY6CkVEgkpI5WNIuDZh9TGjbgqsj5A5s8hwCpj0BLvt+/zhjR64y0kKKgXbkWtOLi7O2LG1ngGn4ksKpcpBeyABZSThPcH6w0eHg1JWZpUtIUmlCCzuQSa2Z/sRkRgmaNDOmSiaVKVVatxk/3XKlAkW84pN/pGWpEtxMBBQ7moi1j2AHm8DlKSgCWpMwTAGJ5fCUAXICUpcOLu9zmF9FxgzZiwQWAswJIyLWse7RtGSSsiSbdFJ2kQaJjVK3ZQJTn8IU7Xh/XaMeAkJ8NksXHiOC1qnSEg5DOfWAL0pRisDJrtbZuUD3MaSdAiayZszw0Kt8xShLjdLsSVb267RKTabsbpaoyZUqWpAqpe7sSCRZnsfYDeFkTEomppIAdwb8uOw27Q5r2lzSky5ywjlCpakBKwLhQUwJhrT8PkzWWygWDglyLNfrg384qEciZujSmaghAIUAhQYtgXcqfLkFoyeOhCCiWkYDO4JOzeheNSWkAoAAYVdXd9tmt9ozuI8I8YhR5WCrHIv12D39Y6JxyVGUXTByCyQEklRNkUqUD0/Dk2z1EE4eBfxE0hSTzgHk/8gnY5fyMHPEFaYCnTS55WbqUC4oxSxcOGxloHxHUK1UlRKESVqINALJBFrA/LYPlrmOaUGns3Uk0C4rqJa5bIlAFIcqC5iqsO6TZ97DaGeBa0BT3BIZQDMwwohnfb1jMQibKmALSwLF1YKSHcb4gWnIStw9LE9BmwF4mE2mEo2a/FkhCnIBBy1SRUckAHBye5PW2drFEtSlmubliRjO7QLiSlugknlBqq+9+o/d4kjVVgiao0pBLjpgdtjmFyPdjh1Q3qta9BF1JDCxsH+UdbXYjcw5wfiKQ4WllApywZyx9wfvCcyZIlpJDkLpIqWkBrhyKVFJzY3EDkamSADUhRupncWJSH6Au4e9gYcG0wlGzfn6JNNSU1I3SHKhsShiL3w4/KMFcvnSUECWzAqG4T+JnJL9oc0HFKllMwjw2CugLmkXt0+kLeKoJBkCjnu6xzJ2LG4wXbLnMazSltERlWmaOk1ToKZj+GLiYhLJeoWLFmJGc+UOaniaFy5qykTEpp5Q1RezHtcm79Y8rqgtSiTSSCHTcEDyCQAPLrB9MrmmKCKgMh1EB8EF+bYB85iIzlF1RUoqRq8NSVSglBX4SVVKQwqBLl0KLPuMjzOIQ1OmqmK8IFXRBDKcZBScHPtiNbhPEk00NQQnJYAjL3Y5MN6vTJmZLKCQyxkO++4viNlBTVrszzcdMw9PxeZKACVF3DJIFJAcEt59D1gsuZJK1LWSLnlIqSamCgA5cs+OxjKmy1AlK0BRQouUFIJAd3qL4uGiI0KlD5VgBRdKmBFhzPcF32jLKUdF4pjkqYn+qoEClQSlC1OSHxa4bv/zA/wCazQtwsWa1RzbzHpElyKZazSkVBjy8wAI7EZf2MIzAslKSBZRPygO4Dkp6AAe/eFaYUz04/iM7okqJ3JLn/wAI5HlRMa1Jt3V+sSL8rJwRtafjaQimSVC7lgUgApIqBUkuxblc584T1JUkcjZBU+SH5mtGAeJKCQlQKCcAen36Q9puInBep7hQNrkYz0iI8kY6af8AI3GUhpXEkrSTSLEEqz0AFwRkAX2MBM1h/wC0pKSWubAbk3dt8R2pEtSlISp5lIa9NQB3ZhYerQunjVS6SACLEH84lyh3bstRl0PcG1SVLVMTL5rhzje4/wBzszki5jQXxdS0KQZMzZwVgB/7hzttt3xGYrUgsQlYL2aw8yGvDSZ7kMhYsCXsN2YNd/RrRccJfl2S3KOyurJSAsSwQlLUnmUC4xcv1zCnDuNklaUpUgqBdSSynS5Fh8wyGMOJ1QKmBBp6Zxcn1i2qnywlghnFDpd3IJswyQCR5Q5qGhRcth9JrJgQ6SeZuYrclJZ0sU2BFuzv521pE4swQRegEqCTsSbE+WLxnqEyWtKFAhFKQi4Jsx5xsW/djHrNJ/BupmJSsJTSoAh1pBY3DjIsYuEYJEycrM3iHFZmqUBOSlFCXT4JWlBqsQxUbikWDAQDRadKFKKagSwNSiXbcPs6jG+f9PZoKplcvlSQWUogBN2alnjzMnVgkpd1Jznf/MaQcFpESy9j1RIazOX7gvb6iCibiMjVz5iW8MBTm7nY7h4YlLUHqIzZthFp+iGhucsm4FRQXpJYKBDEH0L+ghJfEZjqQJEtKqaiy1YJId2uXGIvNU5zik27F4uvVhHORUEEEjqkHmH/AGvESgntlxk1pApmiUtIJpCxcMLBwBncsMxleCVcquUVKHykEFyMHYs/kI2dVxVE5P8A6QlCwzknDl3DMcPjrA0aMTCkaqcoqZ3CKq2cUgvUgsfm8+kYNKrSNU3dNjcjhn9MEJcDKilwRuHxCX8oBrYgBYBSlrJUBk9Xdj2J7Q9wUJKJlUouCwHiqQEhgHoapZsL4PSxhVSKLEsouQ7c3cdouMlJ00Q4tbRicN4HOrWZlIQk8zhKgrmpcpJdrm5Fo1eEz5cjxAgU0KIVkk3LByqzY9IBp9UZU5lh5aiwUQSErVcOAzgksPOFeJ6QoVdKuZVQIATU4OwfIBLE27ZODm4M0UcgmtS9YQa1LLsxcB7Xe5D/AEhnUzgmVLdYKpdlYAIVcp6WtjpCmlmJk0qKa6v7zysMMEsQbl7sbQOZovDUVLR/SWpAoqdQqJv8xNusOPJYSgbPEPFYTErSkpAKFImINt0kgt6K3jK0s0pFaif6rl2ACji7AAlyLD1zDAWdPdDqkj3l4uFZKftFFyVKJmSxWFOXuraz7dvaDkbXYRp9G3p9IPCNFaQoPUCtkm5BSTYXbHRoFK4nLlvVNmTFOxJc3bCThrYcx5/TapKFXBABDpBYgYLZbHlmGZmkkgqVp/FKFBwhZClJO5BAAIZz184qPN6rYnx/uaep18gLCyl1XGOobm2PSF5U6Sst4LgF7E27Ek2B/tFoy9LP8Oa6gFy7Ok5Nu8aZ4JJmJKpU0sRVQ7FJvYkhjfyiHzSb9FLjiVmLloWomWEhKDS9wpRYAqZ3uIDp5CJhBIlAMzYL07gJP4iLwJalM1BNg4TdxuSXZ23xDi5VUkAjkciroS93Z9vVjnECnl7DFI4OESQ1U5ALBwVpcWxmJCiOBTWDTUgNuC/0jsapy/pJqP2Zs9aCq6QssxN2CXZrdyPpC69SDPEsIpNkhNykn/bcM9t8iGV/w7NEzwfFlA2rLrIQVPSCqkXtYC4F4Jr+FNZa0KKQ1TqAJPRwHD7vtHI/zW5M1Sa6Rpanh60SQpRSl1EFLupw5YgWdtn82hb+VhRBoS6XV8gCrsA66knZwLgOWzCvDtLSUiUP6iyEinctnYAW7QZSCCROZ0uT8tQbuS3XCo0VLQnctm5K4d4UsFaBh6lqBIHcO+T2N4yjOUDazdyR5B7277NCUrwVEsmaCLioJpdxb5u5PpFlTkoTfDh75J7mLgn8pESa6QzptYEiopdRyR4bJbdVRv6PiGeI6eUspUNQhVJddKQVAkEOFBIJucXzGPJ1ssuhMt22Cg5fNyIUXIlSWWAULvylVdOGUXAHVrnB7Rm5Zb2aJVo2TxREicqYmSJ0mkAIJWHVYEqAIL3fMe80n+qClSyuXpFJQn+5bOEhmAoBOws+0eB0HEEIImlJKEqSohLVKAY/WPTK/wBS9PMpIkzEkFwXQDnDFxfuPKDkbgkkEKdthNb/AKnL1EpchOlXL8YFNbrNJVlXyx5PSaqqfMcXD+gdgD6MY9Uj/UtBYJkLJsHK036ksAO9mjDUlIUrYveliHw77iNPw7c3vVEc1Lo6pfQPzdrWF/SEZS5k0NzIa9RAcl2IbbH1hxCkuQH2OOvr2jvkRHW4X2c90E8Rm6kH6CFtUnUuVoCDJewUtAUogAGlBNTgl3AiLm8tQuLsfpDnBVy/iEie3hzFpQ7s1QCUlStuZh5NEzSaKg6Ypw7UTKiJktCEkZSzu4b5W2f/ADeHtOyC6SUkYLqe/Q3brtiGuK6WVK1VFf8ARKk8yCF0pUQH6Gl7+Rg38S8NlaQp8OaZhJIIUAAlvLBd7bsekZynCEClGUpGZrpyphrSKJoIFa1lVSWIa2Ll4zPjFT1ywUrBlqqqUGAH4k5u9vbzjS0vECghbJtgJDk5YqcW3sO3SF9ZxyYQlMxcvlLhVCUuGak0sCLAjd3jm8vHaVM2cZfYzO0yVuFYLjOLZHd7vCkjUIWFydSZniDmllNBSR+FbG7vkPHZerCh86Cq702bpaFZ8o5q50mpBZmIwk9R1jqlU45IwjcXTHtVoWkuohbMxDspz+IFiD+kLcF4nLSFSpksKVUKV+IEpQ+QoMygw62hibqjqElKlAszXHIblgD3eMMBKCtCklyQo82bZFrg9+kcUsfkjoV9Hol69MtItYrKcFkkksHYZ2hP4lelmkIT/RUXao5/FTezWtA/58ZikhZUsEAETFMAB8rqfsDfoI5O1ySUlagQCoW3/UfpGq5U40yMKdoa1KkzEiZKmJKlEOlSSDb/AHEtY7PGdxGR4RfxCZjgrllNh8xZ3Y4GQM+sC1GsSg1acgV/MkgEAi7gEEB+3SC63VSJktM3x0+KqypYlkEEOOa7P5Wv1DRnLei0d0enVPKRLQ8y7gEAEW6quf8Anzh5fBlhRUkGXMTZSFh0KI2IJ39jaMaVKJSFVBkkfisbA7XYAi/WHdFxopBSsgcxYOCVC/M4F2ZvyvFcdexTT9GhP4oJs1NSUyZiQBy8mwZTos+A9stAdVqSJQDhQcsoEG5NwLOk72Z7QnxTXypiSCSCkAg2chutx6H84Bw7ia5ITLnVmUQCCnocu/b9iHyQxdxCMr0zY0/F5aUhKxPqFixlgP6oeJCGt1EuZMUsmYSouSTcnqe5iRF/uVb+jN8NMxPygUnYs/VybmC6TxJixStCFbFS0gM3Ug+TC8C0iAhRmTSukmnkSpQrdqCwIB2zDcnWrqYICASBV23dg/eJlSivsF3+wzopSlkjww4ZyqYEAk36OWb7ZgvEeDzafFmTZdKAByzUFRuyQHQXLlmjK1k1QmAIUpSdyoMd7i+LdN4BN1ZSTUrlfB/I4zCz/ex0hlWoo+ZVTPcs/sAB9IHodYJqSSLY5rvbv5xWYUTAQWLbi7H3jU4bwKpLpVYn+1R22Aft7x0qcMrZjjJqkZMvhoTNC02HQWHTaJr+GiZjq5ub9nu3sYbn8nzJUFDKWDjyv92hLScWCllwoizJTTU9VIHMR1HsYucklS9kxTbCSOHL8MpDnGLhA6v2iSNUij/+hTKuWNObm14e+FK2KeVmJClAqHblcfWM+R/DiNQStJCAN2JMx71EEig3ZgNvfnnyRe/SNoQl17Cp1kpltqFOELKQZjgqCCQljlywh6XqSQCbE3jK1n8OSZVPMVEu4FmYsz4ftD5ZgQ7d9o04JRvRHKnWw6NSaj5D84tM1bByD6OYxhrP/UUE/hf1tbvGgZsdSk2mYNVQeUoCXSl2vnZ3i8uX4soomJIrSXFnbqLkd4Q0/EUqLDo7/vpFkMAUjq/vffvEqTdMbVG3w7Q8PTIA+NscpUk1BwqobBgQG6hT7NCXEJWlXKUqVrpi5qV8suY7FIF1VfK4vvdu8YU3TacpKyCxNyHy92HnBJGmky1pYEqU9JNwxtfbBjGVtUappbNJOqJSAx5khjkDooqDNfG/U2gcnxSOalJwbObWEXSvbZmiyJlrm4s/Xu20HgWSvoXkdaCyqhYrJHSlLfZx6QDiOnUsChRSQ/r+2i9cSuOlRilSMnJt2Z+k4fMLhZA3uHdjsQQRBNTw2YWpUmwZmZ85Y94bKrxcLiPDD2V5JHmtTPWSaiagA48rCH+H6fxEsX7Pj7Z/SNRaEnIB8xFpYCQyQABsIS4VY3yOjG1XBplqM7gFvUe8E4twsKY03puxwdy736CNgLjpVFeKJObEOCrUzfhdy+4YW9GjQnyApAAbY9LdPaKSkBOA0ErilBVTJcnZTV8NRMl0ME4akCzfcQtrpSmASkK8MA3Ac2b3t2xDtcW8SKcUJNnnZWpJALGJHoSB0HsIkZeL+DTMzeJcbmMlZpBTgMSHvzWGWYe/WMXVcWCV2XzXdmACvLFyI9dpuBSSks8wm6B4llA4AvjqrDXjL8aTJADybGy1S1VEu9zkF/tHn1Gzr2Yq+KFQqqQCQSUg3H5f5hOdPM0FndVy5N+zDAj0/FOHyp6UTbcqST4aeWYSs5Y1AgByfLqIV0uilv8AIAdhe3YuXft2gioidmToNQEAA+Rtj9Y2tD/EqquWYARe4yeoLvgRJUvTFaSUrJJySwHRgDhrO8aGp4PppqAnTCUlYPOQQWABtnctCbjJ6Gk0jMma8TFEk8xJe+ST+sQoRLDhgWuTc9xGrPVpJC1ImSkuKb+GVPZ3DA7bwTS6CWJkxY0qpomBKkAS0kIQBc0qIYmxxDtVWxY7sw9ZqiCkoW2agwO7BNOQcvBNPMulKagQbUl1G13DYYRs6nikuhUr4XwysgBS0S0EOeodQBYj1MP6/ST9PL8ebK05lbKkTEqKb5UCBY/7X9oScXFqhtNO7PI8S0k9AURUyuUVJaxSSq5yTd/zgPDkLSCFY2u/7tGpN/iNOoZAdxft0GBYgd94XVbaOj8O0Y8tgvATXUwq6/SLp1ALZDvkdIipZN+n5/eFdWqnnvyvYbvaOhutoyoZkkO9sn7x0L5j5CKS5gIBuHvF1dYpCYR46VQEKjoMMQauOhUBeOvDsKDhcd8SAVRAqCwoOVRYLgAMdeGKg4XHa4A8deCwoPXHaoCmOhUFoKDhUdqgJsHNo4iYCHGOvWJzjdDxdWMBcBEzvvnPpHVTWBN237xlS0FTqIcY8gPu4hTKiOzOIgEgFNuv1+scjsvQJbHX7xIyxf2Xkvo0+C6oSpq0ypClqWhLlK5aGBJJZyMu7JGPON+bJrHhKnTUldUxJCELSikFRSQTWaUm5FnL3AePDaqbq1OApAEsH5JhTUlJsSQwU2wO5sLw1I186ZKpmTJVaLo5i6i9wopABASVe9zHDJpo6kek4VqJSGrCiCUEuh1MC6t6nIBAuMmFuKaXQMfhtKpKzYTFqmVJU3OoJK1A2OC+bx5TUSp8oAqnIAKvkqmP/c5TgJuWf2gSuNEAATAPMEuRkthretukQ3fxGzW4twhAWpcuyCoBLLqWkEPzWAYEHI6Q9w/+HlKkJJnEFTLASoIPMqjmAFzUNyGHtHndJxValspThVylIS6muMsEhxte8K8Q1gl55idi/wBWLEdsfSFGNPomVvpn1rTcPkSdKkCTL1K6VCbOUoJWhJUedaVEqs+ACeXEeR1PDJSClp85dSUr+dVIKr0kFja30jz+i4wkuPDcFi6gAoXwhjy2Ju36xOKaubOmKWJigFFwGHKOlTElhuY2cZS2lRMMYdux7iPDCpcopUoCu5KioPa5BU75Lj3gun4XJrTUawC4JUGe/wCHcOCGPWMRWsWgAlRUoOyixpdnZk2cBt4U/nDrDVhmIIJF79Di7+sRhJPZTkm9HqOI68CcuUEgBASQQALKD39S0Jz+JlICbFdm6N1FvMRjanUrWykkuxSp3cve8F0kxRAKy5Fh+cVHibkS56H0a9ZZwz5Bv7QHV8R8JrfN+USr9/vzjkxFQYiOnxflaRlntNhZWpEy74/bRZdhAZKaQwi6lmNIRxikRJ27LIEXEDSv0x/mGE6hJBUBypz1fYM+7HybvYnPHscYZFGjrQI6ok3CUvht4tWYcJqStClHF0FCYuJPtC4mQDWcRoGDfoPaCTaWgitj6pbbxw+cBlT6kgh238/yjrwcbbjsJLehnTpSVAKUySQ5ywe5aIuYkYv5wGZLV4ZW3K9LuLHa2YUlpJUb7Nb994JbfYl0GPEUuljnEMrX5h+m0JS9ICxIxBF6kAgHLt5RGUY22VTZSeJhJYtm4f8AWGNCkhCQdhFqwnOLXi0+cAgtY2Y+vSFFx24IHb0wj3A3MVlaxAUGZWTuxYs1oWSgulSFkkKclwGO/fOLiKSNMUAB7EixZwxKs9GHWGuSculQ3GK9mqpYc4HZ8drl47GHNmKJP9Im+bRIp8jX/GTihBExR3L/ALtBqVJ6jy79YonVIsAC46B3cYHSGpOuSUkJKe4Ub+bMB7Ryrm3VG2ACXpFKBdRxvveF18AUzu/X9YfVXtLWQzOlCj9B63i0qctRKAhRIBcMXBGXGxiJSbY0qMxOjIx6QFHDVbnD5PXyjcTwyacS5n/Yr9Ir8Ev+1Q8wR942eP2QmxPTaMJuWf1hlI9IdTwKeQ4lKa22QXYgbi2YS1BEsqCzSpF1A7B2+7e8UpxihNNljpns4vEPCQkXaN3hn8GaiegzJMoqSLpClIRVhvmI2Lvi0a2l/gPVrFM9CJIG5UlTklhTQTfH0iJcl1RSgeRmaSgs/kesDtGlxnhKpMwoJSukC4PUO3Y9oy640hPJEyVDMgpZVQu3L52z2/e0DUsdI7IlFTtsCfQXNz+9t4suTSipQUBtynoT6be8TOST2xxTa0gDmLRyUqsOgEjyNu0VrjVSshouDFF6cKL3wxDmk5Yt1vFkgblg1+0PmUhCagaiwN27bfr2iOSaitlxi30KiQwFrQSZJIe3y2MTVawlAZIuzvZvNrWPWFk6wgnJzsL7v2jGPJJ7opwSDyNSgEhVyzgdevnFNVJSuw+a7g2Av1w/bvC0yeV0qlhKFJVuHfbeOCWRgs/YfkIp5ydoE4pUxmRrQlVNACabl7Auzv039DHNRq5aWNWcd/KF5kp1AuQNw9jd7jzv6RXUaJK2ezdIrGaemDlFqmh0yy5xZnY4ubQpr9T4aSQoEkgM1wOgIt7wPRSVJKnUSH39D+cXOjS5P937eHKMpxpshNRYtM4sooTSC/WD+F411Cltxk933HaC/DpZiIMm2IUeFXsbm2cl6QuklTsCG6w2RARMjvixukkZMvLlsSesRSuYDoCfsB9zHKop+K9nDD0cn7wOSj2CTYaqJADOT/cIkT5YfZeDLzLAkZc/mPtaNX+EJYOtAIBAAYEWHN0iRI8ufa/uda7R9H1GpV/cr3MeI4Es/GaovepP/wCQ8SJEcCSNeY9d4hIuSbdYDxlPOgbUJ/OJEjq/Ujn9MBOj5T/qFMInkAkBVTgWe+/WJEhy+cSV0fbf4x1CpWiSZSlSy8sOglJahVnG1h7QbUf+1plfiUmUSdyWSXJ3L3jsSN/S/kbPGcdkpZ2DlNywv82Y8NP28okSOXg/9P8AIuT4j/AUgrINw36QwDyK/wDgfziRI0/EdoOLozdIpvFazFLNtdWIDqPnPnEiQcXzY5/FA5vyK8jCchRCkgWD/pHIkaT+SIj0PqNm7J+8CTmJEh8fQpdlpYggjkSNYkMsYkciRQikrfz/ACEXiRIEB2OiJEhgWTFkx2JDALK/f0hHM0PeyvuqJEjyfxD/ADv/AH0dHH0U4bJSqUkqSFEvcgE5O5jsSJEvss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martinfrost.ws/htmlfiles/camp_childre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1" y="0"/>
            <a:ext cx="3276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Hume was an </a:t>
            </a:r>
            <a:r>
              <a:rPr lang="en-GB" sz="5400" i="1" dirty="0" smtClean="0"/>
              <a:t>Empiricist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GB" sz="3600" dirty="0" smtClean="0"/>
              <a:t>This means he believed the only valuable type of knowledge was that which came from verifiable experience</a:t>
            </a:r>
          </a:p>
          <a:p>
            <a:r>
              <a:rPr lang="en-GB" sz="3600" dirty="0" smtClean="0"/>
              <a:t>Therefore you cannot assume to be true anything you have not directly experienced</a:t>
            </a:r>
          </a:p>
          <a:p>
            <a:r>
              <a:rPr lang="en-GB" sz="3600" dirty="0" smtClean="0"/>
              <a:t>Thus Hume challenged and criticised the claim that God designed and created the world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0.tqn.com/d/ergonomics/1/0/I/1/-/-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762000"/>
            <a:ext cx="5715000" cy="5700495"/>
          </a:xfrm>
          <a:prstGeom prst="rect">
            <a:avLst/>
          </a:prstGeom>
          <a:noFill/>
        </p:spPr>
      </p:pic>
      <p:pic>
        <p:nvPicPr>
          <p:cNvPr id="2054" name="Picture 6" descr="http://www.loyarburok.com/wp-content/uploads/2010/03/bad-packaging-design-individually-wrapped-bananas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4593449" cy="3438525"/>
          </a:xfrm>
          <a:prstGeom prst="rect">
            <a:avLst/>
          </a:prstGeom>
          <a:noFill/>
        </p:spPr>
      </p:pic>
      <p:pic>
        <p:nvPicPr>
          <p:cNvPr id="2056" name="Picture 8" descr="logo design gone wrong bad worst fai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86224"/>
            <a:ext cx="6286500" cy="2771776"/>
          </a:xfrm>
          <a:prstGeom prst="rect">
            <a:avLst/>
          </a:prstGeom>
          <a:noFill/>
        </p:spPr>
      </p:pic>
      <p:pic>
        <p:nvPicPr>
          <p:cNvPr id="20484" name="Picture 4" descr="http://4.bp.blogspot.com/_FzadutN_tAY/TN_4ucV3niI/AAAAAAAAIhk/bcELR-UyGO4/s1600/Bad-Product-De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3581400"/>
            <a:ext cx="3843737" cy="3657600"/>
          </a:xfrm>
          <a:prstGeom prst="rect">
            <a:avLst/>
          </a:prstGeom>
          <a:noFill/>
        </p:spPr>
      </p:pic>
      <p:pic>
        <p:nvPicPr>
          <p:cNvPr id="20482" name="Picture 2" descr="https://encrypted-tbn1.gstatic.com/images?q=tbn:ANd9GcTc7agRJ70acotZSsvyTvhFK--abS7VFpO9HMt4xYNu4zXDyB1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743200" cy="4052923"/>
          </a:xfrm>
          <a:prstGeom prst="rect">
            <a:avLst/>
          </a:prstGeom>
          <a:noFill/>
        </p:spPr>
      </p:pic>
      <p:pic>
        <p:nvPicPr>
          <p:cNvPr id="2052" name="Picture 4" descr="http://impossibleobjects.com/media/catalog/product/cache/1/image/600x/9df78eab33525d08d6e5fb8d27136e95/c/o/coffeepot_for_masochists_jacques_carelman_03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352800"/>
            <a:ext cx="3743325" cy="3743325"/>
          </a:xfrm>
          <a:prstGeom prst="rect">
            <a:avLst/>
          </a:prstGeom>
          <a:noFill/>
        </p:spPr>
      </p:pic>
      <p:pic>
        <p:nvPicPr>
          <p:cNvPr id="2058" name="Picture 10" descr="http://klingpost.com/wp-content/uploads/2011/08/creative-bad-designs-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286000"/>
            <a:ext cx="2541212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362" name="AutoShape 2" descr="data:image/jpeg;base64,/9j/4AAQSkZJRgABAQAAAQABAAD/2wCEAAkGBhQSEBQUEhQSEhIVFBQXFRUUFRQUFRQVFBUVFRQQFRIYGyYeFxojGRQVHy8gIycpLCwsFx4xNTAqNSYrLCkBCQoKDgwOGg8PGjAkHiQsMi4vNTItLC8sLywsLC0tLDQsKSwsLCwsLCkuLCwsLCwsKSwpLCwsLCwsLCwsLCwqLP/AABEIALcBEwMBIgACEQEDEQH/xAAcAAEAAQUBAQAAAAAAAAAAAAAABwEDBAUGAgj/xABLEAACAQICBQcIBQgIBwEAAAABAgADEQQhBQYSMUEHE1FhcYGRIjJSkqGxwdEUQnKy8DM0YnN0gpPCFRcjQ0Rj0uElNVODorPxJP/EABsBAQACAwEBAAAAAAAAAAAAAAAEBQEDBgIH/8QANhEAAgICAAQDBQYEBwAAAAAAAAECAwQRBRIhMRNBUQZxkaGxFFJhgcHRFSIy4SMzQkNygvD/2gAMAwEAAhEDEQA/AJxiIgCIiAIiIAiIgCIiAIiIAiIgCIiAIiIAiIgCIiAIiIAiIgCIiAIiIAiIgCIiAIiIAiIgCIiAIiIAiIgCIiAIiIAiIgCIiAIiIAiIgCIiAIiIAiIgCIiAIiIAiIgCIiAIiIAiIgCIiAIiIAiIgCIiAIiIAiIgCIiAIiIAiIgCIiAIiIAiIgCIiAIiIAiIgCIiAIiIAiJrdNaw0MIqtXfYDGy5MxJtc2CgmDDaS2zZROZTlJ0ef8QB2pVH8svpr7gT/iaXeSPeJnTNfjV/eXxN/E06a34M7sVhv4qD3mX01iwx3YjDnsq0/nMHrni/M2MS3SrqwupDDpUgjxEuQexERAEREAREQBERAEREARE1mmtPJhlBYbTMclBtkN7E8B85htRW2e4QlZJRits2cTC0ZpenXW6HPip85e0fHdM2E01tGJRlB8slpiIiZPIiIgCIiAIiIAiIgCIiAIiIAkR8suPviKNIbkplj21Gt7kElsmfP+v2kBW0jiGG4PsD/tgIe66kzMe5Bz58tWvU0AESkXm454rKlsp5EpUGUGV3PWA0pVoNtUatSkelGK37QMj3yc+TLTFfE4LnMQ223OuqtshSUULmbZE7W0L24SAyJ9E6hYDmdG4ZeJpBz9qp/aH73smuRb4Dbm+vQ6CJjYjSKIbM2fRvPslyjiVcXUgjqnguXGSW9dC7LOLxi0kLuQqjeZY0npanQQvUawHt6hIl1o1rqYt7XK0h5q9PWZouuVa/EsMHh88qXpHzf7G30ryhs1cGmCKSnLpP6Qnd6B04mIpggi9s7cesfLhISE2Og9OvhqgIJ2b5jo/SHX75CryJKW5HRZfCa51KNS012/uTjE1mhNNpiKYZSL2zA946vdNkTLNNNbRx04Srk4yWmisTVVtZaKts7RNt5AuPHjM3C41Ki3Rtoe7tE8RthJ6i1s9SpsiuaUWkesVilpozubKoJJkX6W0m1as1RuOSr6Kjco956yZuNc9O84/MofIQ+WR9Zxw7F9/ZOcXM/jxkLIt5nyo6PheH4cfFn3fyX9zJwmLZCGVirDcRkR+OidpofWxXstayNkNvcpve1/RPsnCqtpp9M4/bPNr5q+d1t0d01V2yh2J2RhV5PR9/UnUGVkN6t6/VsLZHvVo+iT5Sj9BvgcuySloXT9HFJt0nDdKnJlPQy8PdLCu6M/ecxl4FuM+vVev/ALsbKJbxFXZRm6AT4AmRonK/U44dO6o3+mep2Rh/UasfEtyN+Gt6JPiRuvK500SOwg+8iZS8qSkAikx8B3b5r+0V+pJXCsp9o/NHfROBPKl/kE/v2+BnZ6Jx/P0KdW2ztqGte9r8L8Z7hbCb1FmjIwb8dKVsdJ/ijLiIm0hiIiAIiIBj6QxQpUnqHciM5/dUt8J80V6pdmZsyxJPaTc+2fS+PqqtJ2YbSqjFhYG4AJIsd+U+c9csdUxFQvSp0KC8FpUgpt+k31j3CFJRZrs4ddmR3X5GFKTW4PE1b7LBT1kEe6ZtLEm42qZGfC7DxnvxEV74Hlry+ZcZs7CW6tOXcPSuczbf2julMThm2js2K5Z3tfq2ZuqhK7agtkS/CuxtO1a38zHIAB9vdJA0ZyyYnbW9OjzQsNhVIsNwAa5P43SN9JOUQg7zkPHPPslMFWIXfLPDxoy5lbH4mK5ThDmiybsPrAtYc5cEMSSTwPQei0u4LWlMPUZm2ubKHpsXuCufj4zi+TjE7IrM2YugF+BsSbeydVV0ypJBW43WNj7DK/KqVc5Qiz6BgN5OPGU4d11667PXT4HLayayviqpZjZAfJUbgJrOcE7DVLVJTj+eQEUh5TKc0BNxsAbs8jbhJFr6Iok50aR7aafKUssVt7bJ9vE68NqqMOy9exBXO9Ec70iTudXsMd+Hofwk+UsV9WcJsm+Hw+X+Wg9tp5+yP1Nf8fh9x/IiPQennwzhlJ2d9viB7xxkjYzW9KmEcoTzjJkACd+RsfGXcdq/gxQqMuHoMyoxAAG+1+Gc5DBpTVbBAO74yNfZPGjyb7nnxKM9qzlacX+HUpRx4tnvE6PU2ozvVsSo5veOBv5J7d85uvgaZ3Ar1gkew5Tv9VcCtPDLbzmF2PFjwJ7pC4bXKdu2+xnidsIUvS6sjzS+iK2Ge1QbSnzag81uo55N1HuvLC1T0SWKmEWorJUUMjCxBGRkfa0asthFaqt3w4zPp0+pukXy2vHpNrbjuPWPY84XEo2fyW9H8n+xz2ldIc3TsPPbd1DiZoFqWExa2PNRix4nLqHACeXxFhIrLqM0lsyTV6p1HJ/iadPFCpVcooUgWBsWbKzW4AHxt0TiGxuRPz7pn6N0g2wRl05dMn4dHPLml2RyntFxh4tHh06c5fJefx7H0Dj8UDQcqQwNJyCDcEbBIII3z58pMbbpLuprsdEsXvYJX2fsWb47UiKkZ5zVppEn2dm7K3PtvX0PSNebHC+aJrG3zaUF8gfjjIDOsq7lxspMuqx//Hh/1SfdEhgZzrKmttRaNKlTJRadNFJHnMwUXz4AbpYcOqdk2l6FPxyt2wgl6/oSheJG+itZKqHaDs4+srsSD45qeyd/o7HrWpLUXcw8CMiO4gy0tolX3OStolV37GTERNBoEREA81EBBBzByI6QeEh3XDVA4Ri3nUWJ2G6OOw3WBx4yZJo9c9Hc9gqy2zVC6/aTyh4gEd88yW0TcPIlTYvR9z5/xOAtdhMW/hNg1cZjpmvIyms6Zl7RmBqVqypRRqjE5Kouevu655xmHem7IwZXQkMp3gjIi077kUYfSqwy2jRyPGwdbgeI8JueWLVtDQ+mINmohRXt9dGOypPWCRn0G3AS34bkeFLlfZ/U4/jsPFktf6V9SHqihwVbcR+DMWnhiuV8usZzJD3gmdJyqXU5hSa6GXgtKvSTZR2A3mxsCem0zMDrJVDrtkutxcG1899j0zD0HgRWxFOkSQHaxItfcT8JI+h9RMPRxFOo+04VwbE+TcG4JA3yDl2019Jx309C2wKcya56JtJP1fv7HcYnTuDwOzSqVadI2BCMfKIOW0QBxIOcsYjlBwm9Hap9hd/iRIz5bD/xFf2en9+rI+tKynCjOCk33M25clNprZ9Cryl0b/kqtum6X7bXnJa9co9RnRMNdaZS7q6jaLbRA3HdYCRXTxDDIM1jvFzaZmG3d/yi/EjXDmRGvy246XQ6WhrvXUW2aLX3ko179obqEuU+UOutwadLuNUfzzm5WQOVFar5+p1v9ZtXYI5inbL67/G8rR5Sqlrc2QM/NqsOHZOQvBMxyI9/arda2dQOUOqSbCquXCu3ymNi9cKlVSrtXZT9U1Sw6sjOfvAjkRl5VvqZPOUgD5JGY3AHjMKtXDbs7G3+9pdvLD4exuN97zVPHhJpljicYvpjKO97Wvd7je6N0iFTZCgdYmX/AGV9tk2yLllVihcAHyCwB8bTQ0qt8t0vU7qw324ydF9NHOTr/wARz317+/3nT1uWE8yaSUOaQ0yihCrAAqVGZE4NdLEcL+yYpEqtIncCewXk+zh9E/6l9TqsfieRj9K3r8kbfA6R2s2FgO/unV6rYA45+apMAyptEsGAsCBvA6WE5DA4F9i2w+bei3V1SQOSt1w+JqvWPNKaOyC2QJ21Nh3CVOTw+iG2vqXePx3La10+Be0xq9Rwn5fErtDelNC7DrN2AHfOR/pUFjnxv47jLGtuOIxlax55ecYioAbMGJYZ9+6c7V0kzNciwHjbtm7GrroW4eZMlnTu05S3r3fodimmAMicpJuoGs9E4dKZJVrtmfNJZiQL8O+QforRzV6gJzpDM9von2+EkXAqtOnZRb59MnSir4aE4q+GiYQZWcHoLXI0wEq3ZNwb6yj+Ye33Tu1NxKqyqVb0yptqlW9MrERNRqEx8e4FKoTuCOT2BTeZE5TlA0yKVAUgbNWNuxBbaPfcDvMxJ6Rux6nbZGC82QzUwJJ6Jr2w+ZnUaSqKgJ48Bv75zxw7mm9QKxpqQGYDyQzX2QT12M0x7HZ3JKOzM1W00cFi6dYZqps49JGyYdtsx1gSa9c6aYjRWIKkMrYdqingdkc4rD1RPnc4oFrSVdFadI1drhjmu3QTrFXZsO4O3cJJx9uyKXqjnOK1rwvE9CJwljKXl91ylndO2S0jg09mx1brhMZQY7hUW/ebfGS+DzjqiZkn/a/dIRV7EEbxmO3hPo/V3C0Wo069FfytNWuWLWuLlbk5WNx3Sj4ousZfkdJwbLjVCcX37oiblr/5kv7PT+9UkfkSROWfB1PpyvsNscwg2gp2bhqlxtbr5jxkezfi68KJUZHSxnlN8vNUNrAkb93d8pbUZz00kOKktMjvuOcb0j7PlHPP6R8F+UpE1/Z6/uox09D1z7+l7B8pIuheTynWw1Kq1WoGqU1cjZSw2he0jiTtqr+Y4X9RS+4s4j2vvswqapUPlbb3r3Fvwuiq2UueKZzbcl6cKz+qJbPJgOFY+qJ3hgCfP1xzPX+4/gv2Lr+HYv3EcD/VjmP7U2vnlw4zjKqDaNt1zJytITeqA1ss/wACdd7OZ9+YrPGlvWtdvPfp7jnONY9VHJ4Udb3+hTDYXPdMjE4e1NyOCt7jMrB+cJlvRGy3QQfAzsq0l1OTne1NbOBIl7D1WXNWZT0gke6SQ3IbVIBp4qkwIBG1Tdbgi43Ezj9Z9VqmArCjVZGYoHBQsRYllG8DO6mScrIrsr1FnSTqnBbaLNHWGuv94WHQwDe/ObGhrfUtYpTJ6fKHsvOeAl6gN8qUk2avHsiujNtiNOM+9KXqn4ma2rWN72APCwtbrFpUzwxm7Ro8WbfVm01a0gebYZX22vlnnuPhOho4qw8o2Hx6BI++ktTbIkZmbPC4t6jLmSb8evqk6m3+VRO5wMjmpj0OsOKN8x5PR0Dtkvar4vnMJRY79i3qkrf2SKKeCOyL5dUk3Un8zQdDOP8AzMxmpci95tzUuRe838REqSpEj/lO0JUqGlWpqzhQUZVBYi52g1hw3g90kCUtMNbN9FzosVkfI+eW0ZWqMFFKqzE2A2H9ptlJHwOjKlHA/RUw6urKec21Zttm85iLjqtnlYcZ39pWEtEvK4hPI0mtaIFTkdqlrl3XP0VPdvnnWYjC06eBDEqjGtVJsC1R1AQWHAJ96T3aRNyh8neKrYtq+GQVVqBSw20UqyqFsNoi4IAPjJ+A643KU+mvqVWdddbS4LzI0xDggWm91i1MNHAYbFISxZQa6+hzh2qbjoFiFPXbpl+hyX6Rc2OH2B6T1KVh15MT4SYjq+DRWkURlCKhvbygqhcx12lrmZkVy+HJP1KrFxnp86PmtHuJPPI6z/0aNu+yK1Tm7+h5N7dW3t+2exyW4O9/o1IdhYDwUgTpMDo3mkVKYCIosqrkAOgCQcrLjdWoEujHdc+bZnu01OkNEYWp+Vw9Cp9qkhPja82HMtKHCmVy6dmS2tnJVtQ9Gs1/oqjqVqqj1Q1pGfKho6jQxiJQprSTmEOyosCS9S7G+82A8JONbANwkJ8rN/p42sjzFP71ST8OcnZ1ZEyoRVe0ji4lNrs8Y2uyXWyr0Vk7ap/mGF/Z6P3FkEhuyTrqi4OAwv7PS+4s+ee3f+RT/wAn9C84P/VP8jatKgRKz5YdCUYZHsMhA6vYo1gr0atIEgFnRlVR0/8AyTim8dom/q4VWFiARO39lHqNv/X9So4jRG1x35b/AEIExVHmazITfYYgMMtofVa3WLHvmQcStt8lXTGouHxHnBgeDKwDdlyDNH/VVQU+fiCOjap+/m53cLUl1OSv4NOUtwfQ6LUvSHOYGgzHMKVz6KbFAfBRIq5aqoOkadjcfRqf/sqyWaOCRKa01GwqKAtuAHvkea/6jYjEVhVo7FQCmF2bhGyZjlfI+d0zV57LudcvBUO7WiMUEv0hvl7HaHrUDatSqU/tKQD2NuPcZZQzMV1Ki2DitM9mWyZVmilRZvNVm+yCfdNhoima/STW2T25+GV5uNWKe0ynpYnwy+E6fV7UWtiMNWDrVpXZdlWVlD5Ek7J3jMZzGwuqmIwxt9HrWG7ZRmG+5tsgzfTNcy2dhwyajVBS6a/dm/qPw7J3uohvhT+tf4SL6dKuxtzOJ76Fb/TJW1M0a9HCqtTJmJcjiu1aynrsB4zblyi69J+ZPy5Rdek/M3sREqirEREAREQBERAKWlYiAIiIAiIgCeWpg7wD2z1EAsnCId6If3R8p4OjqR/u6fqL8pkxGwYn9EUf+jS/hp8pcGBpj6ieqvyl+JhrfcLp2LP0NPQT1R8o+hp6CeqPlL0Tz4cPRGeZ+paGFT0V9US7aImYwjHstBtsRET0YKFRPJor0DwnuIBabCqRYqpB3gjI9omoq6kYFm2jhaFz+gAPVGU3kRsw4p90a2hq3hU8zD4deykg9tpmphlG4ADqyl2JnYSS7Hjmh0SuwJ6iY2ZKbMrEQBERAEREAREQBERAEREAREQBERAEREAREQBERAEREAREQBERAEREAREQBERAEREAREQBERAEREAREQBERAEREAREQBERAEREAREQBERAEREAREQBERAEREAREQBERAEREAREQBERA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hQSEBQUEhQSEhIVFBQXFRUUFRQUFRQVFBUVFRQQFRIYGyYeFxojGRQVHy8gIycpLCwsFx4xNTAqNSYrLCkBCQoKDgwOGg8PGjAkHiQsMi4vNTItLC8sLywsLC0tLDQsKSwsLCwsLCkuLCwsLCwsKSwpLCwsLCwsLCwsLCwqLP/AABEIALcBEwMBIgACEQEDEQH/xAAcAAEAAQUBAQAAAAAAAAAAAAAABwEDBAUGAgj/xABLEAACAQICBQcIBQgIBwEAAAABAgADEQQhBQYSMUEHE1FhcYGRIjJSkqGxwdEUQnKy8DM0YnN0gpPCFRcjQ0Rj0uElNVODorPxJP/EABsBAQACAwEBAAAAAAAAAAAAAAAEBQEDBgIH/8QANhEAAgICAAQDBQYEBwAAAAAAAAECAwQRBRIhMRNBUQZxkaGxFFJhgcHRFSIy4SMzQkNygvD/2gAMAwEAAhEDEQA/AJxiIgCIiAIiIAiIgCIiAIiIAiIgCIiAIiIAiIgCIiAIiIAiIgCIiAIiIAiIgCIiAIiIAiIgCIiAIiIAiIgCIiAIiIAiIgCIiAIiIAiIgCIiAIiIAiIgCIiAIiIAiIgCIiAIiIAiIgCIiAIiIAiIgCIiAIiIAiIgCIiAIiIAiIgCIiAIiIAiIgCIiAIiIAiIgCIiAIiIAiJrdNaw0MIqtXfYDGy5MxJtc2CgmDDaS2zZROZTlJ0ef8QB2pVH8svpr7gT/iaXeSPeJnTNfjV/eXxN/E06a34M7sVhv4qD3mX01iwx3YjDnsq0/nMHrni/M2MS3SrqwupDDpUgjxEuQexERAEREAREQBERAEREARE1mmtPJhlBYbTMclBtkN7E8B85htRW2e4QlZJRits2cTC0ZpenXW6HPip85e0fHdM2E01tGJRlB8slpiIiZPIiIgCIiAIiIAiIgCIiAIiIAkR8suPviKNIbkplj21Gt7kElsmfP+v2kBW0jiGG4PsD/tgIe66kzMe5Bz58tWvU0AESkXm454rKlsp5EpUGUGV3PWA0pVoNtUatSkelGK37QMj3yc+TLTFfE4LnMQ223OuqtshSUULmbZE7W0L24SAyJ9E6hYDmdG4ZeJpBz9qp/aH73smuRb4Dbm+vQ6CJjYjSKIbM2fRvPslyjiVcXUgjqnguXGSW9dC7LOLxi0kLuQqjeZY0npanQQvUawHt6hIl1o1rqYt7XK0h5q9PWZouuVa/EsMHh88qXpHzf7G30ryhs1cGmCKSnLpP6Qnd6B04mIpggi9s7cesfLhISE2Og9OvhqgIJ2b5jo/SHX75CryJKW5HRZfCa51KNS012/uTjE1mhNNpiKYZSL2zA946vdNkTLNNNbRx04Srk4yWmisTVVtZaKts7RNt5AuPHjM3C41Ki3Rtoe7tE8RthJ6i1s9SpsiuaUWkesVilpozubKoJJkX6W0m1as1RuOSr6Kjco956yZuNc9O84/MofIQ+WR9Zxw7F9/ZOcXM/jxkLIt5nyo6PheH4cfFn3fyX9zJwmLZCGVirDcRkR+OidpofWxXstayNkNvcpve1/RPsnCqtpp9M4/bPNr5q+d1t0d01V2yh2J2RhV5PR9/UnUGVkN6t6/VsLZHvVo+iT5Sj9BvgcuySloXT9HFJt0nDdKnJlPQy8PdLCu6M/ecxl4FuM+vVev/ALsbKJbxFXZRm6AT4AmRonK/U44dO6o3+mep2Rh/UasfEtyN+Gt6JPiRuvK500SOwg+8iZS8qSkAikx8B3b5r+0V+pJXCsp9o/NHfROBPKl/kE/v2+BnZ6Jx/P0KdW2ztqGte9r8L8Z7hbCb1FmjIwb8dKVsdJ/ijLiIm0hiIiAIiIBj6QxQpUnqHciM5/dUt8J80V6pdmZsyxJPaTc+2fS+PqqtJ2YbSqjFhYG4AJIsd+U+c9csdUxFQvSp0KC8FpUgpt+k31j3CFJRZrs4ddmR3X5GFKTW4PE1b7LBT1kEe6ZtLEm42qZGfC7DxnvxEV74Hlry+ZcZs7CW6tOXcPSuczbf2julMThm2js2K5Z3tfq2ZuqhK7agtkS/CuxtO1a38zHIAB9vdJA0ZyyYnbW9OjzQsNhVIsNwAa5P43SN9JOUQg7zkPHPPslMFWIXfLPDxoy5lbH4mK5ThDmiybsPrAtYc5cEMSSTwPQei0u4LWlMPUZm2ubKHpsXuCufj4zi+TjE7IrM2YugF+BsSbeydVV0ypJBW43WNj7DK/KqVc5Qiz6BgN5OPGU4d11667PXT4HLayayviqpZjZAfJUbgJrOcE7DVLVJTj+eQEUh5TKc0BNxsAbs8jbhJFr6Iok50aR7aafKUssVt7bJ9vE68NqqMOy9exBXO9Ec70iTudXsMd+Hofwk+UsV9WcJsm+Hw+X+Wg9tp5+yP1Nf8fh9x/IiPQennwzhlJ2d9viB7xxkjYzW9KmEcoTzjJkACd+RsfGXcdq/gxQqMuHoMyoxAAG+1+Gc5DBpTVbBAO74yNfZPGjyb7nnxKM9qzlacX+HUpRx4tnvE6PU2ozvVsSo5veOBv5J7d85uvgaZ3Ar1gkew5Tv9VcCtPDLbzmF2PFjwJ7pC4bXKdu2+xnidsIUvS6sjzS+iK2Ge1QbSnzag81uo55N1HuvLC1T0SWKmEWorJUUMjCxBGRkfa0asthFaqt3w4zPp0+pukXy2vHpNrbjuPWPY84XEo2fyW9H8n+xz2ldIc3TsPPbd1DiZoFqWExa2PNRix4nLqHACeXxFhIrLqM0lsyTV6p1HJ/iadPFCpVcooUgWBsWbKzW4AHxt0TiGxuRPz7pn6N0g2wRl05dMn4dHPLml2RyntFxh4tHh06c5fJefx7H0Dj8UDQcqQwNJyCDcEbBIII3z58pMbbpLuprsdEsXvYJX2fsWb47UiKkZ5zVppEn2dm7K3PtvX0PSNebHC+aJrG3zaUF8gfjjIDOsq7lxspMuqx//Hh/1SfdEhgZzrKmttRaNKlTJRadNFJHnMwUXz4AbpYcOqdk2l6FPxyt2wgl6/oSheJG+itZKqHaDs4+srsSD45qeyd/o7HrWpLUXcw8CMiO4gy0tolX3OStolV37GTERNBoEREA81EBBBzByI6QeEh3XDVA4Ri3nUWJ2G6OOw3WBx4yZJo9c9Hc9gqy2zVC6/aTyh4gEd88yW0TcPIlTYvR9z5/xOAtdhMW/hNg1cZjpmvIyms6Zl7RmBqVqypRRqjE5Kouevu655xmHem7IwZXQkMp3gjIi077kUYfSqwy2jRyPGwdbgeI8JueWLVtDQ+mINmohRXt9dGOypPWCRn0G3AS34bkeFLlfZ/U4/jsPFktf6V9SHqihwVbcR+DMWnhiuV8usZzJD3gmdJyqXU5hSa6GXgtKvSTZR2A3mxsCem0zMDrJVDrtkutxcG1899j0zD0HgRWxFOkSQHaxItfcT8JI+h9RMPRxFOo+04VwbE+TcG4JA3yDl2019Jx309C2wKcya56JtJP1fv7HcYnTuDwOzSqVadI2BCMfKIOW0QBxIOcsYjlBwm9Hap9hd/iRIz5bD/xFf2en9+rI+tKynCjOCk33M25clNprZ9Cryl0b/kqtum6X7bXnJa9co9RnRMNdaZS7q6jaLbRA3HdYCRXTxDDIM1jvFzaZmG3d/yi/EjXDmRGvy246XQ6WhrvXUW2aLX3ko179obqEuU+UOutwadLuNUfzzm5WQOVFar5+p1v9ZtXYI5inbL67/G8rR5Sqlrc2QM/NqsOHZOQvBMxyI9/arda2dQOUOqSbCquXCu3ymNi9cKlVSrtXZT9U1Sw6sjOfvAjkRl5VvqZPOUgD5JGY3AHjMKtXDbs7G3+9pdvLD4exuN97zVPHhJpljicYvpjKO97Wvd7je6N0iFTZCgdYmX/AGV9tk2yLllVihcAHyCwB8bTQ0qt8t0vU7qw324ydF9NHOTr/wARz317+/3nT1uWE8yaSUOaQ0yihCrAAqVGZE4NdLEcL+yYpEqtIncCewXk+zh9E/6l9TqsfieRj9K3r8kbfA6R2s2FgO/unV6rYA45+apMAyptEsGAsCBvA6WE5DA4F9i2w+bei3V1SQOSt1w+JqvWPNKaOyC2QJ21Nh3CVOTw+iG2vqXePx3La10+Be0xq9Rwn5fErtDelNC7DrN2AHfOR/pUFjnxv47jLGtuOIxlax55ecYioAbMGJYZ9+6c7V0kzNciwHjbtm7GrroW4eZMlnTu05S3r3fodimmAMicpJuoGs9E4dKZJVrtmfNJZiQL8O+QforRzV6gJzpDM9von2+EkXAqtOnZRb59MnSir4aE4q+GiYQZWcHoLXI0wEq3ZNwb6yj+Ye33Tu1NxKqyqVb0yptqlW9MrERNRqEx8e4FKoTuCOT2BTeZE5TlA0yKVAUgbNWNuxBbaPfcDvMxJ6Rux6nbZGC82QzUwJJ6Jr2w+ZnUaSqKgJ48Bv75zxw7mm9QKxpqQGYDyQzX2QT12M0x7HZ3JKOzM1W00cFi6dYZqps49JGyYdtsx1gSa9c6aYjRWIKkMrYdqingdkc4rD1RPnc4oFrSVdFadI1drhjmu3QTrFXZsO4O3cJJx9uyKXqjnOK1rwvE9CJwljKXl91ylndO2S0jg09mx1brhMZQY7hUW/ebfGS+DzjqiZkn/a/dIRV7EEbxmO3hPo/V3C0Wo069FfytNWuWLWuLlbk5WNx3Sj4ousZfkdJwbLjVCcX37oiblr/5kv7PT+9UkfkSROWfB1PpyvsNscwg2gp2bhqlxtbr5jxkezfi68KJUZHSxnlN8vNUNrAkb93d8pbUZz00kOKktMjvuOcb0j7PlHPP6R8F+UpE1/Z6/uox09D1z7+l7B8pIuheTynWw1Kq1WoGqU1cjZSw2he0jiTtqr+Y4X9RS+4s4j2vvswqapUPlbb3r3Fvwuiq2UueKZzbcl6cKz+qJbPJgOFY+qJ3hgCfP1xzPX+4/gv2Lr+HYv3EcD/VjmP7U2vnlw4zjKqDaNt1zJytITeqA1ss/wACdd7OZ9+YrPGlvWtdvPfp7jnONY9VHJ4Udb3+hTDYXPdMjE4e1NyOCt7jMrB+cJlvRGy3QQfAzsq0l1OTne1NbOBIl7D1WXNWZT0gke6SQ3IbVIBp4qkwIBG1Tdbgi43Ezj9Z9VqmArCjVZGYoHBQsRYllG8DO6mScrIrsr1FnSTqnBbaLNHWGuv94WHQwDe/ObGhrfUtYpTJ6fKHsvOeAl6gN8qUk2avHsiujNtiNOM+9KXqn4ma2rWN72APCwtbrFpUzwxm7Ro8WbfVm01a0gebYZX22vlnnuPhOho4qw8o2Hx6BI++ktTbIkZmbPC4t6jLmSb8evqk6m3+VRO5wMjmpj0OsOKN8x5PR0Dtkvar4vnMJRY79i3qkrf2SKKeCOyL5dUk3Un8zQdDOP8AzMxmpci95tzUuRe838REqSpEj/lO0JUqGlWpqzhQUZVBYi52g1hw3g90kCUtMNbN9FzosVkfI+eW0ZWqMFFKqzE2A2H9ptlJHwOjKlHA/RUw6urKec21Zttm85iLjqtnlYcZ39pWEtEvK4hPI0mtaIFTkdqlrl3XP0VPdvnnWYjC06eBDEqjGtVJsC1R1AQWHAJ96T3aRNyh8neKrYtq+GQVVqBSw20UqyqFsNoi4IAPjJ+A643KU+mvqVWdddbS4LzI0xDggWm91i1MNHAYbFISxZQa6+hzh2qbjoFiFPXbpl+hyX6Rc2OH2B6T1KVh15MT4SYjq+DRWkURlCKhvbygqhcx12lrmZkVy+HJP1KrFxnp86PmtHuJPPI6z/0aNu+yK1Tm7+h5N7dW3t+2exyW4O9/o1IdhYDwUgTpMDo3mkVKYCIosqrkAOgCQcrLjdWoEujHdc+bZnu01OkNEYWp+Vw9Cp9qkhPja82HMtKHCmVy6dmS2tnJVtQ9Gs1/oqjqVqqj1Q1pGfKho6jQxiJQprSTmEOyosCS9S7G+82A8JONbANwkJ8rN/p42sjzFP71ST8OcnZ1ZEyoRVe0ji4lNrs8Y2uyXWyr0Vk7ap/mGF/Z6P3FkEhuyTrqi4OAwv7PS+4s+ee3f+RT/wAn9C84P/VP8jatKgRKz5YdCUYZHsMhA6vYo1gr0atIEgFnRlVR0/8AyTim8dom/q4VWFiARO39lHqNv/X9So4jRG1x35b/AEIExVHmazITfYYgMMtofVa3WLHvmQcStt8lXTGouHxHnBgeDKwDdlyDNH/VVQU+fiCOjap+/m53cLUl1OSv4NOUtwfQ6LUvSHOYGgzHMKVz6KbFAfBRIq5aqoOkadjcfRqf/sqyWaOCRKa01GwqKAtuAHvkea/6jYjEVhVo7FQCmF2bhGyZjlfI+d0zV57LudcvBUO7WiMUEv0hvl7HaHrUDatSqU/tKQD2NuPcZZQzMV1Ki2DitM9mWyZVmilRZvNVm+yCfdNhoima/STW2T25+GV5uNWKe0ynpYnwy+E6fV7UWtiMNWDrVpXZdlWVlD5Ek7J3jMZzGwuqmIwxt9HrWG7ZRmG+5tsgzfTNcy2dhwyajVBS6a/dm/qPw7J3uohvhT+tf4SL6dKuxtzOJ76Fb/TJW1M0a9HCqtTJmJcjiu1aynrsB4zblyi69J+ZPy5Rdek/M3sREqirEREAREQBERAKWlYiAIiIAiIgCeWpg7wD2z1EAsnCId6If3R8p4OjqR/u6fqL8pkxGwYn9EUf+jS/hp8pcGBpj6ieqvyl+JhrfcLp2LP0NPQT1R8o+hp6CeqPlL0Tz4cPRGeZ+paGFT0V9US7aImYwjHstBtsRET0YKFRPJor0DwnuIBabCqRYqpB3gjI9omoq6kYFm2jhaFz+gAPVGU3kRsw4p90a2hq3hU8zD4deykg9tpmphlG4ADqyl2JnYSS7Hjmh0SuwJ6iY2ZKbMrEQBERAEREAREQBERAEREAREQBERAEREAREQBERAEREAREQBERAEREAREQBERAEREAREQBERAEREAREQBERAEREAREQBERAEREAREQBERAEREAREQBERAEREAREQBERAEREAREQBERA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hQSEBQUEhQSEhIVFBQXFRUUFRQUFRQVFBUVFRQQFRIYGyYeFxojGRQVHy8gIycpLCwsFx4xNTAqNSYrLCkBCQoKDgwOGg8PGjAkHiQsMi4vNTItLC8sLywsLC0tLDQsKSwsLCwsLCkuLCwsLCwsKSwpLCwsLCwsLCwsLCwqLP/AABEIALcBEwMBIgACEQEDEQH/xAAcAAEAAQUBAQAAAAAAAAAAAAAABwEDBAUGAgj/xABLEAACAQICBQcIBQgIBwEAAAABAgADEQQhBQYSMUEHE1FhcYGRIjJSkqGxwdEUQnKy8DM0YnN0gpPCFRcjQ0Rj0uElNVODorPxJP/EABsBAQACAwEBAAAAAAAAAAAAAAAEBQEDBgIH/8QANhEAAgICAAQDBQYEBwAAAAAAAAECAwQRBRIhMRNBUQZxkaGxFFJhgcHRFSIy4SMzQkNygvD/2gAMAwEAAhEDEQA/AJxiIgCIiAIiIAiIgCIiAIiIAiIgCIiAIiIAiIgCIiAIiIAiIgCIiAIiIAiIgCIiAIiIAiIgCIiAIiIAiIgCIiAIiIAiIgCIiAIiIAiIgCIiAIiIAiIgCIiAIiIAiIgCIiAIiIAiIgCIiAIiIAiIgCIiAIiIAiIgCIiAIiIAiIgCIiAIiIAiIgCIiAIiIAiIgCIiAIiIAiJrdNaw0MIqtXfYDGy5MxJtc2CgmDDaS2zZROZTlJ0ef8QB2pVH8svpr7gT/iaXeSPeJnTNfjV/eXxN/E06a34M7sVhv4qD3mX01iwx3YjDnsq0/nMHrni/M2MS3SrqwupDDpUgjxEuQexERAEREAREQBERAEREARE1mmtPJhlBYbTMclBtkN7E8B85htRW2e4QlZJRits2cTC0ZpenXW6HPip85e0fHdM2E01tGJRlB8slpiIiZPIiIgCIiAIiIAiIgCIiAIiIAkR8suPviKNIbkplj21Gt7kElsmfP+v2kBW0jiGG4PsD/tgIe66kzMe5Bz58tWvU0AESkXm454rKlsp5EpUGUGV3PWA0pVoNtUatSkelGK37QMj3yc+TLTFfE4LnMQ223OuqtshSUULmbZE7W0L24SAyJ9E6hYDmdG4ZeJpBz9qp/aH73smuRb4Dbm+vQ6CJjYjSKIbM2fRvPslyjiVcXUgjqnguXGSW9dC7LOLxi0kLuQqjeZY0npanQQvUawHt6hIl1o1rqYt7XK0h5q9PWZouuVa/EsMHh88qXpHzf7G30ryhs1cGmCKSnLpP6Qnd6B04mIpggi9s7cesfLhISE2Og9OvhqgIJ2b5jo/SHX75CryJKW5HRZfCa51KNS012/uTjE1mhNNpiKYZSL2zA946vdNkTLNNNbRx04Srk4yWmisTVVtZaKts7RNt5AuPHjM3C41Ki3Rtoe7tE8RthJ6i1s9SpsiuaUWkesVilpozubKoJJkX6W0m1as1RuOSr6Kjco956yZuNc9O84/MofIQ+WR9Zxw7F9/ZOcXM/jxkLIt5nyo6PheH4cfFn3fyX9zJwmLZCGVirDcRkR+OidpofWxXstayNkNvcpve1/RPsnCqtpp9M4/bPNr5q+d1t0d01V2yh2J2RhV5PR9/UnUGVkN6t6/VsLZHvVo+iT5Sj9BvgcuySloXT9HFJt0nDdKnJlPQy8PdLCu6M/ecxl4FuM+vVev/ALsbKJbxFXZRm6AT4AmRonK/U44dO6o3+mep2Rh/UasfEtyN+Gt6JPiRuvK500SOwg+8iZS8qSkAikx8B3b5r+0V+pJXCsp9o/NHfROBPKl/kE/v2+BnZ6Jx/P0KdW2ztqGte9r8L8Z7hbCb1FmjIwb8dKVsdJ/ijLiIm0hiIiAIiIBj6QxQpUnqHciM5/dUt8J80V6pdmZsyxJPaTc+2fS+PqqtJ2YbSqjFhYG4AJIsd+U+c9csdUxFQvSp0KC8FpUgpt+k31j3CFJRZrs4ddmR3X5GFKTW4PE1b7LBT1kEe6ZtLEm42qZGfC7DxnvxEV74Hlry+ZcZs7CW6tOXcPSuczbf2julMThm2js2K5Z3tfq2ZuqhK7agtkS/CuxtO1a38zHIAB9vdJA0ZyyYnbW9OjzQsNhVIsNwAa5P43SN9JOUQg7zkPHPPslMFWIXfLPDxoy5lbH4mK5ThDmiybsPrAtYc5cEMSSTwPQei0u4LWlMPUZm2ubKHpsXuCufj4zi+TjE7IrM2YugF+BsSbeydVV0ypJBW43WNj7DK/KqVc5Qiz6BgN5OPGU4d11667PXT4HLayayviqpZjZAfJUbgJrOcE7DVLVJTj+eQEUh5TKc0BNxsAbs8jbhJFr6Iok50aR7aafKUssVt7bJ9vE68NqqMOy9exBXO9Ec70iTudXsMd+Hofwk+UsV9WcJsm+Hw+X+Wg9tp5+yP1Nf8fh9x/IiPQennwzhlJ2d9viB7xxkjYzW9KmEcoTzjJkACd+RsfGXcdq/gxQqMuHoMyoxAAG+1+Gc5DBpTVbBAO74yNfZPGjyb7nnxKM9qzlacX+HUpRx4tnvE6PU2ozvVsSo5veOBv5J7d85uvgaZ3Ar1gkew5Tv9VcCtPDLbzmF2PFjwJ7pC4bXKdu2+xnidsIUvS6sjzS+iK2Ge1QbSnzag81uo55N1HuvLC1T0SWKmEWorJUUMjCxBGRkfa0asthFaqt3w4zPp0+pukXy2vHpNrbjuPWPY84XEo2fyW9H8n+xz2ldIc3TsPPbd1DiZoFqWExa2PNRix4nLqHACeXxFhIrLqM0lsyTV6p1HJ/iadPFCpVcooUgWBsWbKzW4AHxt0TiGxuRPz7pn6N0g2wRl05dMn4dHPLml2RyntFxh4tHh06c5fJefx7H0Dj8UDQcqQwNJyCDcEbBIII3z58pMbbpLuprsdEsXvYJX2fsWb47UiKkZ5zVppEn2dm7K3PtvX0PSNebHC+aJrG3zaUF8gfjjIDOsq7lxspMuqx//Hh/1SfdEhgZzrKmttRaNKlTJRadNFJHnMwUXz4AbpYcOqdk2l6FPxyt2wgl6/oSheJG+itZKqHaDs4+srsSD45qeyd/o7HrWpLUXcw8CMiO4gy0tolX3OStolV37GTERNBoEREA81EBBBzByI6QeEh3XDVA4Ri3nUWJ2G6OOw3WBx4yZJo9c9Hc9gqy2zVC6/aTyh4gEd88yW0TcPIlTYvR9z5/xOAtdhMW/hNg1cZjpmvIyms6Zl7RmBqVqypRRqjE5Kouevu655xmHem7IwZXQkMp3gjIi077kUYfSqwy2jRyPGwdbgeI8JueWLVtDQ+mINmohRXt9dGOypPWCRn0G3AS34bkeFLlfZ/U4/jsPFktf6V9SHqihwVbcR+DMWnhiuV8usZzJD3gmdJyqXU5hSa6GXgtKvSTZR2A3mxsCem0zMDrJVDrtkutxcG1899j0zD0HgRWxFOkSQHaxItfcT8JI+h9RMPRxFOo+04VwbE+TcG4JA3yDl2019Jx309C2wKcya56JtJP1fv7HcYnTuDwOzSqVadI2BCMfKIOW0QBxIOcsYjlBwm9Hap9hd/iRIz5bD/xFf2en9+rI+tKynCjOCk33M25clNprZ9Cryl0b/kqtum6X7bXnJa9co9RnRMNdaZS7q6jaLbRA3HdYCRXTxDDIM1jvFzaZmG3d/yi/EjXDmRGvy246XQ6WhrvXUW2aLX3ko179obqEuU+UOutwadLuNUfzzm5WQOVFar5+p1v9ZtXYI5inbL67/G8rR5Sqlrc2QM/NqsOHZOQvBMxyI9/arda2dQOUOqSbCquXCu3ymNi9cKlVSrtXZT9U1Sw6sjOfvAjkRl5VvqZPOUgD5JGY3AHjMKtXDbs7G3+9pdvLD4exuN97zVPHhJpljicYvpjKO97Wvd7je6N0iFTZCgdYmX/AGV9tk2yLllVihcAHyCwB8bTQ0qt8t0vU7qw324ydF9NHOTr/wARz317+/3nT1uWE8yaSUOaQ0yihCrAAqVGZE4NdLEcL+yYpEqtIncCewXk+zh9E/6l9TqsfieRj9K3r8kbfA6R2s2FgO/unV6rYA45+apMAyptEsGAsCBvA6WE5DA4F9i2w+bei3V1SQOSt1w+JqvWPNKaOyC2QJ21Nh3CVOTw+iG2vqXePx3La10+Be0xq9Rwn5fErtDelNC7DrN2AHfOR/pUFjnxv47jLGtuOIxlax55ecYioAbMGJYZ9+6c7V0kzNciwHjbtm7GrroW4eZMlnTu05S3r3fodimmAMicpJuoGs9E4dKZJVrtmfNJZiQL8O+QforRzV6gJzpDM9von2+EkXAqtOnZRb59MnSir4aE4q+GiYQZWcHoLXI0wEq3ZNwb6yj+Ye33Tu1NxKqyqVb0yptqlW9MrERNRqEx8e4FKoTuCOT2BTeZE5TlA0yKVAUgbNWNuxBbaPfcDvMxJ6Rux6nbZGC82QzUwJJ6Jr2w+ZnUaSqKgJ48Bv75zxw7mm9QKxpqQGYDyQzX2QT12M0x7HZ3JKOzM1W00cFi6dYZqps49JGyYdtsx1gSa9c6aYjRWIKkMrYdqingdkc4rD1RPnc4oFrSVdFadI1drhjmu3QTrFXZsO4O3cJJx9uyKXqjnOK1rwvE9CJwljKXl91ylndO2S0jg09mx1brhMZQY7hUW/ebfGS+DzjqiZkn/a/dIRV7EEbxmO3hPo/V3C0Wo069FfytNWuWLWuLlbk5WNx3Sj4ousZfkdJwbLjVCcX37oiblr/5kv7PT+9UkfkSROWfB1PpyvsNscwg2gp2bhqlxtbr5jxkezfi68KJUZHSxnlN8vNUNrAkb93d8pbUZz00kOKktMjvuOcb0j7PlHPP6R8F+UpE1/Z6/uox09D1z7+l7B8pIuheTynWw1Kq1WoGqU1cjZSw2he0jiTtqr+Y4X9RS+4s4j2vvswqapUPlbb3r3Fvwuiq2UueKZzbcl6cKz+qJbPJgOFY+qJ3hgCfP1xzPX+4/gv2Lr+HYv3EcD/VjmP7U2vnlw4zjKqDaNt1zJytITeqA1ss/wACdd7OZ9+YrPGlvWtdvPfp7jnONY9VHJ4Udb3+hTDYXPdMjE4e1NyOCt7jMrB+cJlvRGy3QQfAzsq0l1OTne1NbOBIl7D1WXNWZT0gke6SQ3IbVIBp4qkwIBG1Tdbgi43Ezj9Z9VqmArCjVZGYoHBQsRYllG8DO6mScrIrsr1FnSTqnBbaLNHWGuv94WHQwDe/ObGhrfUtYpTJ6fKHsvOeAl6gN8qUk2avHsiujNtiNOM+9KXqn4ma2rWN72APCwtbrFpUzwxm7Ro8WbfVm01a0gebYZX22vlnnuPhOho4qw8o2Hx6BI++ktTbIkZmbPC4t6jLmSb8evqk6m3+VRO5wMjmpj0OsOKN8x5PR0Dtkvar4vnMJRY79i3qkrf2SKKeCOyL5dUk3Un8zQdDOP8AzMxmpci95tzUuRe838REqSpEj/lO0JUqGlWpqzhQUZVBYi52g1hw3g90kCUtMNbN9FzosVkfI+eW0ZWqMFFKqzE2A2H9ptlJHwOjKlHA/RUw6urKec21Zttm85iLjqtnlYcZ39pWEtEvK4hPI0mtaIFTkdqlrl3XP0VPdvnnWYjC06eBDEqjGtVJsC1R1AQWHAJ96T3aRNyh8neKrYtq+GQVVqBSw20UqyqFsNoi4IAPjJ+A643KU+mvqVWdddbS4LzI0xDggWm91i1MNHAYbFISxZQa6+hzh2qbjoFiFPXbpl+hyX6Rc2OH2B6T1KVh15MT4SYjq+DRWkURlCKhvbygqhcx12lrmZkVy+HJP1KrFxnp86PmtHuJPPI6z/0aNu+yK1Tm7+h5N7dW3t+2exyW4O9/o1IdhYDwUgTpMDo3mkVKYCIosqrkAOgCQcrLjdWoEujHdc+bZnu01OkNEYWp+Vw9Cp9qkhPja82HMtKHCmVy6dmS2tnJVtQ9Gs1/oqjqVqqj1Q1pGfKho6jQxiJQprSTmEOyosCS9S7G+82A8JONbANwkJ8rN/p42sjzFP71ST8OcnZ1ZEyoRVe0ji4lNrs8Y2uyXWyr0Vk7ap/mGF/Z6P3FkEhuyTrqi4OAwv7PS+4s+ee3f+RT/wAn9C84P/VP8jatKgRKz5YdCUYZHsMhA6vYo1gr0atIEgFnRlVR0/8AyTim8dom/q4VWFiARO39lHqNv/X9So4jRG1x35b/AEIExVHmazITfYYgMMtofVa3WLHvmQcStt8lXTGouHxHnBgeDKwDdlyDNH/VVQU+fiCOjap+/m53cLUl1OSv4NOUtwfQ6LUvSHOYGgzHMKVz6KbFAfBRIq5aqoOkadjcfRqf/sqyWaOCRKa01GwqKAtuAHvkea/6jYjEVhVo7FQCmF2bhGyZjlfI+d0zV57LudcvBUO7WiMUEv0hvl7HaHrUDatSqU/tKQD2NuPcZZQzMV1Ki2DitM9mWyZVmilRZvNVm+yCfdNhoima/STW2T25+GV5uNWKe0ynpYnwy+E6fV7UWtiMNWDrVpXZdlWVlD5Ek7J3jMZzGwuqmIwxt9HrWG7ZRmG+5tsgzfTNcy2dhwyajVBS6a/dm/qPw7J3uohvhT+tf4SL6dKuxtzOJ76Fb/TJW1M0a9HCqtTJmJcjiu1aynrsB4zblyi69J+ZPy5Rdek/M3sREqirEREAREQBERAKWlYiAIiIAiIgCeWpg7wD2z1EAsnCId6If3R8p4OjqR/u6fqL8pkxGwYn9EUf+jS/hp8pcGBpj6ieqvyl+JhrfcLp2LP0NPQT1R8o+hp6CeqPlL0Tz4cPRGeZ+paGFT0V9US7aImYwjHstBtsRET0YKFRPJor0DwnuIBabCqRYqpB3gjI9omoq6kYFm2jhaFz+gAPVGU3kRsw4p90a2hq3hU8zD4deykg9tpmphlG4ADqyl2JnYSS7Hjmh0SuwJ6iY2ZKbMrEQBERAEREAREQBERAEREAREQBERAEREAREQBERAEREAREQBERAEREAREQBERAEREAREQBERAEREAREQBERAEREAREQBERAEREAREQBERAEREAREQBERAEREAREQBERAEREAREQBERA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BQUEhQSEhIVFBQXFRUUFRQUFRQVFBUVFRQQFRIYGyYeFxojGRQVHy8gIycpLCwsFx4xNTAqNSYrLCkBCQoKDgwOGg8PGjAkHiQsMi4vNTItLC8sLywsLC0tLDQsKSwsLCwsLCkuLCwsLCwsKSwpLCwsLCwsLCwsLCwqLP/AABEIALcBEwMBIgACEQEDEQH/xAAcAAEAAQUBAQAAAAAAAAAAAAAABwEDBAUGAgj/xABLEAACAQICBQcIBQgIBwEAAAABAgADEQQhBQYSMUEHE1FhcYGRIjJSkqGxwdEUQnKy8DM0YnN0gpPCFRcjQ0Rj0uElNVODorPxJP/EABsBAQACAwEBAAAAAAAAAAAAAAAEBQEDBgIH/8QANhEAAgICAAQDBQYEBwAAAAAAAAECAwQRBRIhMRNBUQZxkaGxFFJhgcHRFSIy4SMzQkNygvD/2gAMAwEAAhEDEQA/AJxiIgCIiAIiIAiIgCIiAIiIAiIgCIiAIiIAiIgCIiAIiIAiIgCIiAIiIAiIgCIiAIiIAiIgCIiAIiIAiIgCIiAIiIAiIgCIiAIiIAiIgCIiAIiIAiIgCIiAIiIAiIgCIiAIiIAiIgCIiAIiIAiIgCIiAIiIAiIgCIiAIiIAiIgCIiAIiIAiIgCIiAIiIAiIgCIiAIiIAiJrdNaw0MIqtXfYDGy5MxJtc2CgmDDaS2zZROZTlJ0ef8QB2pVH8svpr7gT/iaXeSPeJnTNfjV/eXxN/E06a34M7sVhv4qD3mX01iwx3YjDnsq0/nMHrni/M2MS3SrqwupDDpUgjxEuQexERAEREAREQBERAEREARE1mmtPJhlBYbTMclBtkN7E8B85htRW2e4QlZJRits2cTC0ZpenXW6HPip85e0fHdM2E01tGJRlB8slpiIiZPIiIgCIiAIiIAiIgCIiAIiIAkR8suPviKNIbkplj21Gt7kElsmfP+v2kBW0jiGG4PsD/tgIe66kzMe5Bz58tWvU0AESkXm454rKlsp5EpUGUGV3PWA0pVoNtUatSkelGK37QMj3yc+TLTFfE4LnMQ223OuqtshSUULmbZE7W0L24SAyJ9E6hYDmdG4ZeJpBz9qp/aH73smuRb4Dbm+vQ6CJjYjSKIbM2fRvPslyjiVcXUgjqnguXGSW9dC7LOLxi0kLuQqjeZY0npanQQvUawHt6hIl1o1rqYt7XK0h5q9PWZouuVa/EsMHh88qXpHzf7G30ryhs1cGmCKSnLpP6Qnd6B04mIpggi9s7cesfLhISE2Og9OvhqgIJ2b5jo/SHX75CryJKW5HRZfCa51KNS012/uTjE1mhNNpiKYZSL2zA946vdNkTLNNNbRx04Srk4yWmisTVVtZaKts7RNt5AuPHjM3C41Ki3Rtoe7tE8RthJ6i1s9SpsiuaUWkesVilpozubKoJJkX6W0m1as1RuOSr6Kjco956yZuNc9O84/MofIQ+WR9Zxw7F9/ZOcXM/jxkLIt5nyo6PheH4cfFn3fyX9zJwmLZCGVirDcRkR+OidpofWxXstayNkNvcpve1/RPsnCqtpp9M4/bPNr5q+d1t0d01V2yh2J2RhV5PR9/UnUGVkN6t6/VsLZHvVo+iT5Sj9BvgcuySloXT9HFJt0nDdKnJlPQy8PdLCu6M/ecxl4FuM+vVev/ALsbKJbxFXZRm6AT4AmRonK/U44dO6o3+mep2Rh/UasfEtyN+Gt6JPiRuvK500SOwg+8iZS8qSkAikx8B3b5r+0V+pJXCsp9o/NHfROBPKl/kE/v2+BnZ6Jx/P0KdW2ztqGte9r8L8Z7hbCb1FmjIwb8dKVsdJ/ijLiIm0hiIiAIiIBj6QxQpUnqHciM5/dUt8J80V6pdmZsyxJPaTc+2fS+PqqtJ2YbSqjFhYG4AJIsd+U+c9csdUxFQvSp0KC8FpUgpt+k31j3CFJRZrs4ddmR3X5GFKTW4PE1b7LBT1kEe6ZtLEm42qZGfC7DxnvxEV74Hlry+ZcZs7CW6tOXcPSuczbf2julMThm2js2K5Z3tfq2ZuqhK7agtkS/CuxtO1a38zHIAB9vdJA0ZyyYnbW9OjzQsNhVIsNwAa5P43SN9JOUQg7zkPHPPslMFWIXfLPDxoy5lbH4mK5ThDmiybsPrAtYc5cEMSSTwPQei0u4LWlMPUZm2ubKHpsXuCufj4zi+TjE7IrM2YugF+BsSbeydVV0ypJBW43WNj7DK/KqVc5Qiz6BgN5OPGU4d11667PXT4HLayayviqpZjZAfJUbgJrOcE7DVLVJTj+eQEUh5TKc0BNxsAbs8jbhJFr6Iok50aR7aafKUssVt7bJ9vE68NqqMOy9exBXO9Ec70iTudXsMd+Hofwk+UsV9WcJsm+Hw+X+Wg9tp5+yP1Nf8fh9x/IiPQennwzhlJ2d9viB7xxkjYzW9KmEcoTzjJkACd+RsfGXcdq/gxQqMuHoMyoxAAG+1+Gc5DBpTVbBAO74yNfZPGjyb7nnxKM9qzlacX+HUpRx4tnvE6PU2ozvVsSo5veOBv5J7d85uvgaZ3Ar1gkew5Tv9VcCtPDLbzmF2PFjwJ7pC4bXKdu2+xnidsIUvS6sjzS+iK2Ge1QbSnzag81uo55N1HuvLC1T0SWKmEWorJUUMjCxBGRkfa0asthFaqt3w4zPp0+pukXy2vHpNrbjuPWPY84XEo2fyW9H8n+xz2ldIc3TsPPbd1DiZoFqWExa2PNRix4nLqHACeXxFhIrLqM0lsyTV6p1HJ/iadPFCpVcooUgWBsWbKzW4AHxt0TiGxuRPz7pn6N0g2wRl05dMn4dHPLml2RyntFxh4tHh06c5fJefx7H0Dj8UDQcqQwNJyCDcEbBIII3z58pMbbpLuprsdEsXvYJX2fsWb47UiKkZ5zVppEn2dm7K3PtvX0PSNebHC+aJrG3zaUF8gfjjIDOsq7lxspMuqx//Hh/1SfdEhgZzrKmttRaNKlTJRadNFJHnMwUXz4AbpYcOqdk2l6FPxyt2wgl6/oSheJG+itZKqHaDs4+srsSD45qeyd/o7HrWpLUXcw8CMiO4gy0tolX3OStolV37GTERNBoEREA81EBBBzByI6QeEh3XDVA4Ri3nUWJ2G6OOw3WBx4yZJo9c9Hc9gqy2zVC6/aTyh4gEd88yW0TcPIlTYvR9z5/xOAtdhMW/hNg1cZjpmvIyms6Zl7RmBqVqypRRqjE5Kouevu655xmHem7IwZXQkMp3gjIi077kUYfSqwy2jRyPGwdbgeI8JueWLVtDQ+mINmohRXt9dGOypPWCRn0G3AS34bkeFLlfZ/U4/jsPFktf6V9SHqihwVbcR+DMWnhiuV8usZzJD3gmdJyqXU5hSa6GXgtKvSTZR2A3mxsCem0zMDrJVDrtkutxcG1899j0zD0HgRWxFOkSQHaxItfcT8JI+h9RMPRxFOo+04VwbE+TcG4JA3yDl2019Jx309C2wKcya56JtJP1fv7HcYnTuDwOzSqVadI2BCMfKIOW0QBxIOcsYjlBwm9Hap9hd/iRIz5bD/xFf2en9+rI+tKynCjOCk33M25clNprZ9Cryl0b/kqtum6X7bXnJa9co9RnRMNdaZS7q6jaLbRA3HdYCRXTxDDIM1jvFzaZmG3d/yi/EjXDmRGvy246XQ6WhrvXUW2aLX3ko179obqEuU+UOutwadLuNUfzzm5WQOVFar5+p1v9ZtXYI5inbL67/G8rR5Sqlrc2QM/NqsOHZOQvBMxyI9/arda2dQOUOqSbCquXCu3ymNi9cKlVSrtXZT9U1Sw6sjOfvAjkRl5VvqZPOUgD5JGY3AHjMKtXDbs7G3+9pdvLD4exuN97zVPHhJpljicYvpjKO97Wvd7je6N0iFTZCgdYmX/AGV9tk2yLllVihcAHyCwB8bTQ0qt8t0vU7qw324ydF9NHOTr/wARz317+/3nT1uWE8yaSUOaQ0yihCrAAqVGZE4NdLEcL+yYpEqtIncCewXk+zh9E/6l9TqsfieRj9K3r8kbfA6R2s2FgO/unV6rYA45+apMAyptEsGAsCBvA6WE5DA4F9i2w+bei3V1SQOSt1w+JqvWPNKaOyC2QJ21Nh3CVOTw+iG2vqXePx3La10+Be0xq9Rwn5fErtDelNC7DrN2AHfOR/pUFjnxv47jLGtuOIxlax55ecYioAbMGJYZ9+6c7V0kzNciwHjbtm7GrroW4eZMlnTu05S3r3fodimmAMicpJuoGs9E4dKZJVrtmfNJZiQL8O+QforRzV6gJzpDM9von2+EkXAqtOnZRb59MnSir4aE4q+GiYQZWcHoLXI0wEq3ZNwb6yj+Ye33Tu1NxKqyqVb0yptqlW9MrERNRqEx8e4FKoTuCOT2BTeZE5TlA0yKVAUgbNWNuxBbaPfcDvMxJ6Rux6nbZGC82QzUwJJ6Jr2w+ZnUaSqKgJ48Bv75zxw7mm9QKxpqQGYDyQzX2QT12M0x7HZ3JKOzM1W00cFi6dYZqps49JGyYdtsx1gSa9c6aYjRWIKkMrYdqingdkc4rD1RPnc4oFrSVdFadI1drhjmu3QTrFXZsO4O3cJJx9uyKXqjnOK1rwvE9CJwljKXl91ylndO2S0jg09mx1brhMZQY7hUW/ebfGS+DzjqiZkn/a/dIRV7EEbxmO3hPo/V3C0Wo069FfytNWuWLWuLlbk5WNx3Sj4ousZfkdJwbLjVCcX37oiblr/5kv7PT+9UkfkSROWfB1PpyvsNscwg2gp2bhqlxtbr5jxkezfi68KJUZHSxnlN8vNUNrAkb93d8pbUZz00kOKktMjvuOcb0j7PlHPP6R8F+UpE1/Z6/uox09D1z7+l7B8pIuheTynWw1Kq1WoGqU1cjZSw2he0jiTtqr+Y4X9RS+4s4j2vvswqapUPlbb3r3Fvwuiq2UueKZzbcl6cKz+qJbPJgOFY+qJ3hgCfP1xzPX+4/gv2Lr+HYv3EcD/VjmP7U2vnlw4zjKqDaNt1zJytITeqA1ss/wACdd7OZ9+YrPGlvWtdvPfp7jnONY9VHJ4Udb3+hTDYXPdMjE4e1NyOCt7jMrB+cJlvRGy3QQfAzsq0l1OTne1NbOBIl7D1WXNWZT0gke6SQ3IbVIBp4qkwIBG1Tdbgi43Ezj9Z9VqmArCjVZGYoHBQsRYllG8DO6mScrIrsr1FnSTqnBbaLNHWGuv94WHQwDe/ObGhrfUtYpTJ6fKHsvOeAl6gN8qUk2avHsiujNtiNOM+9KXqn4ma2rWN72APCwtbrFpUzwxm7Ro8WbfVm01a0gebYZX22vlnnuPhOho4qw8o2Hx6BI++ktTbIkZmbPC4t6jLmSb8evqk6m3+VRO5wMjmpj0OsOKN8x5PR0Dtkvar4vnMJRY79i3qkrf2SKKeCOyL5dUk3Un8zQdDOP8AzMxmpci95tzUuRe838REqSpEj/lO0JUqGlWpqzhQUZVBYi52g1hw3g90kCUtMNbN9FzosVkfI+eW0ZWqMFFKqzE2A2H9ptlJHwOjKlHA/RUw6urKec21Zttm85iLjqtnlYcZ39pWEtEvK4hPI0mtaIFTkdqlrl3XP0VPdvnnWYjC06eBDEqjGtVJsC1R1AQWHAJ96T3aRNyh8neKrYtq+GQVVqBSw20UqyqFsNoi4IAPjJ+A643KU+mvqVWdddbS4LzI0xDggWm91i1MNHAYbFISxZQa6+hzh2qbjoFiFPXbpl+hyX6Rc2OH2B6T1KVh15MT4SYjq+DRWkURlCKhvbygqhcx12lrmZkVy+HJP1KrFxnp86PmtHuJPPI6z/0aNu+yK1Tm7+h5N7dW3t+2exyW4O9/o1IdhYDwUgTpMDo3mkVKYCIosqrkAOgCQcrLjdWoEujHdc+bZnu01OkNEYWp+Vw9Cp9qkhPja82HMtKHCmVy6dmS2tnJVtQ9Gs1/oqjqVqqj1Q1pGfKho6jQxiJQprSTmEOyosCS9S7G+82A8JONbANwkJ8rN/p42sjzFP71ST8OcnZ1ZEyoRVe0ji4lNrs8Y2uyXWyr0Vk7ap/mGF/Z6P3FkEhuyTrqi4OAwv7PS+4s+ee3f+RT/wAn9C84P/VP8jatKgRKz5YdCUYZHsMhA6vYo1gr0atIEgFnRlVR0/8AyTim8dom/q4VWFiARO39lHqNv/X9So4jRG1x35b/AEIExVHmazITfYYgMMtofVa3WLHvmQcStt8lXTGouHxHnBgeDKwDdlyDNH/VVQU+fiCOjap+/m53cLUl1OSv4NOUtwfQ6LUvSHOYGgzHMKVz6KbFAfBRIq5aqoOkadjcfRqf/sqyWaOCRKa01GwqKAtuAHvkea/6jYjEVhVo7FQCmF2bhGyZjlfI+d0zV57LudcvBUO7WiMUEv0hvl7HaHrUDatSqU/tKQD2NuPcZZQzMV1Ki2DitM9mWyZVmilRZvNVm+yCfdNhoima/STW2T25+GV5uNWKe0ynpYnwy+E6fV7UWtiMNWDrVpXZdlWVlD5Ek7J3jMZzGwuqmIwxt9HrWG7ZRmG+5tsgzfTNcy2dhwyajVBS6a/dm/qPw7J3uohvhT+tf4SL6dKuxtzOJ76Fb/TJW1M0a9HCqtTJmJcjiu1aynrsB4zblyi69J+ZPy5Rdek/M3sREqirEREAREQBERAKWlYiAIiIAiIgCeWpg7wD2z1EAsnCId6If3R8p4OjqR/u6fqL8pkxGwYn9EUf+jS/hp8pcGBpj6ieqvyl+JhrfcLp2LP0NPQT1R8o+hp6CeqPlL0Tz4cPRGeZ+paGFT0V9US7aImYwjHstBtsRET0YKFRPJor0DwnuIBabCqRYqpB3gjI9omoq6kYFm2jhaFz+gAPVGU3kRsw4p90a2hq3hU8zD4deykg9tpmphlG4ADqyl2JnYSS7Hjmh0SuwJ6iY2ZKbMrEQBERAEREAREQBERAEREAREQBERAEREAREQBERAEREAREQBERAEREAREQBERAEREAREQBERAEREAREQBERAEREAREQBERAEREAREQBERAEREAREQBERAEREAREQBERAEREAREQBERA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colourbox.com/preview/2946401-62651-plasticine-people-working-as-a-team-building-wooden-bl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GB" sz="7200" dirty="0" smtClean="0"/>
              <a:t>4. If designed- not the classical theistic deity of Judeo- Christendom 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Disasters- Evil and Suffering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724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 Were these designed? Created?</a:t>
            </a:r>
          </a:p>
          <a:p>
            <a:pPr algn="ctr"/>
            <a:r>
              <a:rPr lang="en-US" dirty="0" smtClean="0"/>
              <a:t>Or were they things that just ‘went wrong’?</a:t>
            </a:r>
          </a:p>
          <a:p>
            <a:pPr algn="ctr">
              <a:buNone/>
            </a:pPr>
            <a:r>
              <a:rPr lang="en-US" b="1" dirty="0" smtClean="0"/>
              <a:t>Hume says</a:t>
            </a:r>
          </a:p>
          <a:p>
            <a:pPr algn="ctr"/>
            <a:r>
              <a:rPr lang="en-US" dirty="0" smtClean="0"/>
              <a:t>Things go wrong in there world. There is suffering and evil. </a:t>
            </a:r>
          </a:p>
          <a:p>
            <a:pPr algn="ctr"/>
            <a:r>
              <a:rPr lang="en-US" dirty="0" smtClean="0"/>
              <a:t>If there is design, it is not perfect so this contradicts the God of classical theism</a:t>
            </a:r>
          </a:p>
          <a:p>
            <a:pPr algn="ctr"/>
            <a:r>
              <a:rPr lang="en-US" dirty="0" smtClean="0"/>
              <a:t>Or there is no design because if God was the only possible designer, his creation would not be so imperfect as to have so many ‘wrongs’ in it 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21420233">
            <a:off x="-457717" y="705333"/>
            <a:ext cx="3207974" cy="1381251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Criticism 4 point 1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7150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‘nature is </a:t>
            </a:r>
            <a:r>
              <a:rPr lang="en-GB" sz="2800" b="1" i="1" dirty="0" smtClean="0"/>
              <a:t>red in tooth and claw</a:t>
            </a:r>
            <a:r>
              <a:rPr lang="en-GB" sz="2400" dirty="0" smtClean="0"/>
              <a:t>’.</a:t>
            </a:r>
          </a:p>
          <a:p>
            <a:pPr algn="ctr"/>
            <a:r>
              <a:rPr lang="en-GB" sz="2800" dirty="0" smtClean="0"/>
              <a:t>Highlights either no god or inadequacy of God 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How many people does it take to build and create something huge and incredibly complex?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b="1" dirty="0" smtClean="0"/>
              <a:t> Hume says</a:t>
            </a:r>
          </a:p>
          <a:p>
            <a:pPr algn="ctr"/>
            <a:r>
              <a:rPr lang="en-US" dirty="0" smtClean="0"/>
              <a:t>If there is design, it doesn’t mean there is only one God </a:t>
            </a:r>
          </a:p>
          <a:p>
            <a:pPr algn="ctr"/>
            <a:r>
              <a:rPr lang="en-US" dirty="0" smtClean="0"/>
              <a:t>There might have been a whole team of Gods, just like a whole team of people are needed to build a house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21420233">
            <a:off x="-270894" y="82893"/>
            <a:ext cx="3207974" cy="1381251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Criticism 4 point 2</a:t>
            </a:r>
            <a:endParaRPr lang="en-GB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Criticism 4-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/>
              <a:t>• These points for criticism four maintain that the closer the analogy between design within the world and design of the universe as a whole, the </a:t>
            </a:r>
            <a:br>
              <a:rPr lang="en-GB" dirty="0" smtClean="0"/>
            </a:br>
            <a:r>
              <a:rPr lang="en-GB" dirty="0" smtClean="0"/>
              <a:t>more the picture emerges of a God who is dissimilar to the God of Classical Theism (omnipotent, omnibenevolent, omniscient etc). Rather we create an</a:t>
            </a:r>
            <a:r>
              <a:rPr lang="en-GB" sz="3600" b="1" dirty="0" smtClean="0"/>
              <a:t> anthropomorphic God.</a:t>
            </a:r>
          </a:p>
          <a:p>
            <a:pPr>
              <a:buNone/>
            </a:pPr>
            <a:r>
              <a:rPr lang="en-GB" sz="3600" b="1" dirty="0" smtClean="0"/>
              <a:t>Anthropomorphism = limiting God to human qualities and attributes</a:t>
            </a:r>
            <a:endParaRPr lang="en-US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gold-fish-15830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5486400" cy="4602685"/>
          </a:xfrm>
          <a:prstGeom prst="rect">
            <a:avLst/>
          </a:prstGeom>
          <a:noFill/>
        </p:spPr>
      </p:pic>
      <p:pic>
        <p:nvPicPr>
          <p:cNvPr id="1028" name="Picture 4" descr="http://www.aquatics-warehouse.co.uk/Pond-Con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09600"/>
            <a:ext cx="3027257" cy="2173939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1/16/Small_lake_Madonna_di_Campigl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95600"/>
            <a:ext cx="3548061" cy="2667001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609600" y="304800"/>
            <a:ext cx="4114800" cy="2667000"/>
          </a:xfrm>
          <a:prstGeom prst="cloudCallout">
            <a:avLst>
              <a:gd name="adj1" fmla="val 12073"/>
              <a:gd name="adj2" fmla="val 7791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4800600" y="2438400"/>
            <a:ext cx="4114800" cy="3733800"/>
          </a:xfrm>
          <a:prstGeom prst="cloudCallout">
            <a:avLst>
              <a:gd name="adj1" fmla="val -69551"/>
              <a:gd name="adj2" fmla="val 870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www.businesshelper.co.uk/images/qualify-prospects-sm-5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3276601"/>
            <a:ext cx="7122998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http://principlesforlifeministries.files.wordpress.com/2012/07/cre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"/>
            <a:ext cx="3446686" cy="2590800"/>
          </a:xfrm>
          <a:prstGeom prst="rect">
            <a:avLst/>
          </a:prstGeom>
          <a:noFill/>
        </p:spPr>
      </p:pic>
      <p:pic>
        <p:nvPicPr>
          <p:cNvPr id="25606" name="Picture 6" descr="http://fncensored.files.wordpress.com/2012/12/earth-explodes.jpg?w=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168" y="4038600"/>
            <a:ext cx="3864608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GB" sz="7200" dirty="0" smtClean="0"/>
              <a:t>5. Universe- Making: Not our experience so cannot say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Knowledge comes from experience- we have no experience of ‘universe making’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GB" dirty="0" smtClean="0"/>
              <a:t>Our concepts of design are so limited that we cannot apply them to the creation of the world. The fact that a machine needs a designer is part of our experience of being in the world, but we have no experience of making worlds,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</a:t>
            </a:r>
            <a:r>
              <a:rPr lang="en-GB" i="1" dirty="0" smtClean="0"/>
              <a:t>‘Have worlds ever been formed under your eye?’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Hume is attacking the inductive logic once more. The leap from an observation in this world does not justify a metaphysical conclusion about the creation of the world, of this we have no experience. </a:t>
            </a:r>
          </a:p>
          <a:p>
            <a:pPr algn="ctr">
              <a:buNone/>
            </a:pPr>
            <a:endParaRPr lang="en-US" b="1" dirty="0" smtClean="0"/>
          </a:p>
          <a:p>
            <a:pPr algn="ctr"/>
            <a:r>
              <a:rPr lang="en-GB" dirty="0" smtClean="0"/>
              <a:t>How could a goldfish in a pond conclude anything about the process of pond making? It has no knowledge of pond making; whether the pond is a natural formation or the work of a clever gardener could not be known by the fish unless it had experience of pond making.</a:t>
            </a:r>
          </a:p>
          <a:p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 rot="21420233">
            <a:off x="-575695" y="2292694"/>
            <a:ext cx="3207974" cy="1381251"/>
          </a:xfrm>
          <a:prstGeom prst="irregularSeal2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Criticism 5 point 1</a:t>
            </a:r>
            <a:endParaRPr lang="en-GB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 was illegal to be an atheist- punishable by death!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   </a:t>
            </a:r>
            <a:r>
              <a:rPr lang="en-GB" sz="2800" dirty="0" smtClean="0"/>
              <a:t>Therefore Hume had to hide his opinions. The only way he could publish his ideas was in a book with characters and a storyline whereby they discussed their different views (much like how Plato presented his ideas)</a:t>
            </a:r>
            <a:endParaRPr lang="en-GB" dirty="0" smtClean="0"/>
          </a:p>
          <a:p>
            <a:pPr>
              <a:buNone/>
            </a:pPr>
            <a:r>
              <a:rPr lang="en-GB" sz="2800" dirty="0" smtClean="0"/>
              <a:t>In his book </a:t>
            </a:r>
            <a:r>
              <a:rPr lang="en-GB" sz="2800" b="1" i="1" dirty="0" smtClean="0"/>
              <a:t>Dialogues Concerning Natural Religion:</a:t>
            </a:r>
          </a:p>
          <a:p>
            <a:r>
              <a:rPr lang="en-GB" sz="2800" b="1" i="1" dirty="0" smtClean="0"/>
              <a:t>Cleanthes </a:t>
            </a:r>
            <a:r>
              <a:rPr lang="en-GB" sz="2400" dirty="0" smtClean="0"/>
              <a:t>argues the design argument (a posteriori knowledge of God)</a:t>
            </a:r>
            <a:endParaRPr lang="en-GB" sz="2800" b="1" i="1" dirty="0" smtClean="0"/>
          </a:p>
          <a:p>
            <a:r>
              <a:rPr lang="en-GB" sz="2800" b="1" i="1" dirty="0" smtClean="0"/>
              <a:t>Philo </a:t>
            </a:r>
            <a:r>
              <a:rPr lang="en-GB" sz="2400" dirty="0" smtClean="0"/>
              <a:t>argues Hume’s own views. The atheist critic of arguments for God’s existence </a:t>
            </a:r>
            <a:endParaRPr lang="en-GB" sz="2800" b="1" i="1" dirty="0" smtClean="0"/>
          </a:p>
          <a:p>
            <a:r>
              <a:rPr lang="en-GB" sz="2800" b="1" i="1" dirty="0" err="1" smtClean="0"/>
              <a:t>Demea</a:t>
            </a:r>
            <a:r>
              <a:rPr lang="en-GB" sz="2800" dirty="0" smtClean="0"/>
              <a:t> </a:t>
            </a:r>
            <a:r>
              <a:rPr lang="en-GB" sz="2400" dirty="0" smtClean="0"/>
              <a:t>argues for a faith and a priori knowledge of God, doesn’t feature in the design argument section</a:t>
            </a:r>
            <a:endParaRPr lang="en-GB" sz="2800" b="1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29700" name="AutoShape 4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02" name="AutoShape 6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04" name="AutoShape 8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06" name="AutoShape 10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08" name="AutoShape 12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10" name="AutoShape 14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12" name="AutoShape 16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14" name="AutoShape 18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16" name="AutoShape 20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18" name="AutoShape 22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20" name="AutoShape 24" descr="http://www.clker.com/cliparts/T/T/X/I/k/D/noose.svg"/>
          <p:cNvSpPr>
            <a:spLocks noChangeAspect="1" noChangeArrowheads="1"/>
          </p:cNvSpPr>
          <p:nvPr/>
        </p:nvSpPr>
        <p:spPr bwMode="auto">
          <a:xfrm>
            <a:off x="155575" y="-609600"/>
            <a:ext cx="170497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22" name="Picture 26" descr="Noos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-1"/>
            <a:ext cx="695325" cy="19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 Hume's criticisms were put forward </a:t>
            </a:r>
            <a:r>
              <a:rPr lang="en-US" sz="3600" u="sng" dirty="0" smtClean="0"/>
              <a:t>22 years BEFORE Paley's </a:t>
            </a:r>
            <a:r>
              <a:rPr lang="en-US" sz="3600" dirty="0" smtClean="0"/>
              <a:t>- </a:t>
            </a:r>
            <a:br>
              <a:rPr lang="en-US" sz="3600" dirty="0" smtClean="0"/>
            </a:br>
            <a:r>
              <a:rPr lang="en-US" sz="3600" dirty="0" smtClean="0"/>
              <a:t>they were not after Paley. It is a mistake, therefore, to say that Hume was responding to Paley - it is perhaps an indication of the gap </a:t>
            </a:r>
            <a:br>
              <a:rPr lang="en-US" sz="3600" dirty="0" smtClean="0"/>
            </a:br>
            <a:r>
              <a:rPr lang="en-US" sz="3600" dirty="0" smtClean="0"/>
              <a:t>between philosophy and theology that Paley does not seem to be aware of Hume’s earlier work. 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Homework- for Thursday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GB" dirty="0" smtClean="0"/>
              <a:t>1) What </a:t>
            </a:r>
            <a:r>
              <a:rPr lang="en-GB" dirty="0" smtClean="0"/>
              <a:t>are the 5 criticisms put forwards by Hume?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/>
              <a:t>2) Which </a:t>
            </a:r>
            <a:r>
              <a:rPr lang="en-GB" dirty="0" smtClean="0"/>
              <a:t>of these criticisms do you think are successful, why?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/>
              <a:t>3) Which </a:t>
            </a:r>
            <a:r>
              <a:rPr lang="en-GB" dirty="0" smtClean="0"/>
              <a:t>do you think are unsuccessful, why?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Hume puts forward his own version of a teleological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486400"/>
          </a:xfrm>
        </p:spPr>
        <p:txBody>
          <a:bodyPr>
            <a:noAutofit/>
          </a:bodyPr>
          <a:lstStyle/>
          <a:p>
            <a:r>
              <a:rPr lang="en-GB" sz="2800" dirty="0" smtClean="0"/>
              <a:t>Despite producing major criticisms to the design argument, Hume starts by having Cleanthes put forwards a version of the teleological argument:</a:t>
            </a:r>
          </a:p>
          <a:p>
            <a:r>
              <a:rPr lang="en-GB" sz="2800" i="1" dirty="0" smtClean="0"/>
              <a:t>“Look around the world...you will find it nothing but one great machine subdivided into an infinite number of lesser machines”</a:t>
            </a:r>
          </a:p>
          <a:p>
            <a:r>
              <a:rPr lang="en-GB" sz="2800" dirty="0" smtClean="0"/>
              <a:t>Through the character of Cleanthes Hume compares the universe to a machine made up of smaller machines all working to a purpose. Since there are obvious similarities between a machine and a universe there must be similarities between the machine designer and the universe designer.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Hume goes on to make 5 criticisms through the character of Philo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 groups you will be given pictures that summarise Hume’s criticisms</a:t>
            </a:r>
          </a:p>
          <a:p>
            <a:r>
              <a:rPr lang="en-GB" sz="3600" dirty="0" smtClean="0"/>
              <a:t>You need to work out what your criticism is</a:t>
            </a:r>
          </a:p>
          <a:p>
            <a:r>
              <a:rPr lang="en-GB" sz="3600" dirty="0" smtClean="0"/>
              <a:t>Only then I will give you further detail about that criticism</a:t>
            </a:r>
          </a:p>
          <a:p>
            <a:r>
              <a:rPr lang="en-GB" sz="3600" dirty="0" smtClean="0"/>
              <a:t>Then present your criticism in more detail back to the class! (careful- some criticisms have a couple of points within them!)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knightsbridge.net/underground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3172" y="0"/>
            <a:ext cx="101963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an infinite amount of time a monkey would eventually write the complete works of Shakespeare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8" name="Picture 6" descr="http://www.fuelyourwriting.com/files/mr-burns-monkeys-typewriters1-640x381-600x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7601"/>
            <a:ext cx="9193945" cy="547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Becki\Pictures\others\Art and Randoms\Random\praying-mantis-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971" y="-457200"/>
            <a:ext cx="5413059" cy="36064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Becki\Pictures\others\Art and Randoms\Random\full-moon-olympic-rings-london-bridge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-457200"/>
            <a:ext cx="3276600" cy="2819494"/>
          </a:xfrm>
          <a:prstGeom prst="rect">
            <a:avLst/>
          </a:prstGeom>
          <a:noFill/>
        </p:spPr>
      </p:pic>
      <p:pic>
        <p:nvPicPr>
          <p:cNvPr id="19459" name="Picture 3" descr="C:\Users\Becki\Pictures\others\Art and Randoms\Random\just-a-pinch-buddah-perfect-tim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0"/>
            <a:ext cx="3505200" cy="4800600"/>
          </a:xfrm>
          <a:prstGeom prst="rect">
            <a:avLst/>
          </a:prstGeom>
          <a:noFill/>
        </p:spPr>
      </p:pic>
      <p:pic>
        <p:nvPicPr>
          <p:cNvPr id="19461" name="Picture 5" descr="C:\Users\Becki\Pictures\others\Art and Randoms\Random\statue-cloud-perfect-tim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4800600" cy="4465244"/>
          </a:xfrm>
          <a:prstGeom prst="rect">
            <a:avLst/>
          </a:prstGeom>
          <a:noFill/>
        </p:spPr>
      </p:pic>
      <p:pic>
        <p:nvPicPr>
          <p:cNvPr id="19462" name="Picture 6" descr="C:\Users\Becki\Pictures\others\Art and Randoms\Random\meta-flamingo-perfect-tim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350770" y="2907030"/>
            <a:ext cx="4267200" cy="2720341"/>
          </a:xfrm>
          <a:prstGeom prst="rect">
            <a:avLst/>
          </a:prstGeom>
          <a:noFill/>
        </p:spPr>
      </p:pic>
      <p:pic>
        <p:nvPicPr>
          <p:cNvPr id="19464" name="Picture 8" descr="http://th06.deviantart.net/fs71/200H/i/2012/296/5/4/right_tree_at_the_right_time_by_right_angle-d5inb0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950" y="4191000"/>
            <a:ext cx="4211051" cy="2667001"/>
          </a:xfrm>
          <a:prstGeom prst="rect">
            <a:avLst/>
          </a:prstGeom>
          <a:noFill/>
        </p:spPr>
      </p:pic>
      <p:pic>
        <p:nvPicPr>
          <p:cNvPr id="19465" name="Picture 9" descr="C:\Users\Becki\Pictures\others\Art and Randoms\Random\wwf-wrestling-mustache-perfect-tim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62200"/>
            <a:ext cx="32004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/>
              <a:t>1. Not necessarily designed by God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1048</Words>
  <Application>Microsoft Office PowerPoint</Application>
  <PresentationFormat>On-screen Show (4:3)</PresentationFormat>
  <Paragraphs>92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David Hume 1711-1776</vt:lpstr>
      <vt:lpstr>Hume was an Empiricist</vt:lpstr>
      <vt:lpstr>It was illegal to be an atheist- punishable by death!</vt:lpstr>
      <vt:lpstr>Hume puts forward his own version of a teleological argument</vt:lpstr>
      <vt:lpstr>Hume goes on to make 5 criticisms through the character of Philo</vt:lpstr>
      <vt:lpstr>Slide 6</vt:lpstr>
      <vt:lpstr>In an infinite amount of time a monkey would eventually write the complete works of Shakespeare</vt:lpstr>
      <vt:lpstr>Slide 8</vt:lpstr>
      <vt:lpstr>1. Not necessarily designed by God</vt:lpstr>
      <vt:lpstr>The London Underground</vt:lpstr>
      <vt:lpstr>Epicurean Hypothesis</vt:lpstr>
      <vt:lpstr>Slide 12</vt:lpstr>
      <vt:lpstr>2. Poor Analogy</vt:lpstr>
      <vt:lpstr>Can we really compare a machine to the universe?</vt:lpstr>
      <vt:lpstr>Slide 15</vt:lpstr>
      <vt:lpstr>Slide 16</vt:lpstr>
      <vt:lpstr>3. Fallacy of Composition- what’s true of the part not necessarily true of the whole </vt:lpstr>
      <vt:lpstr>Fallacy of Composition</vt:lpstr>
      <vt:lpstr>Slide 19</vt:lpstr>
      <vt:lpstr>Slide 20</vt:lpstr>
      <vt:lpstr>Slide 21</vt:lpstr>
      <vt:lpstr>4. If designed- not the classical theistic deity of Judeo- Christendom </vt:lpstr>
      <vt:lpstr>Natural Disasters- Evil and Suffering</vt:lpstr>
      <vt:lpstr>Team Building</vt:lpstr>
      <vt:lpstr>Criticism 4- summary</vt:lpstr>
      <vt:lpstr>Slide 26</vt:lpstr>
      <vt:lpstr>Slide 27</vt:lpstr>
      <vt:lpstr>5. Universe- Making: Not our experience so cannot say</vt:lpstr>
      <vt:lpstr>Knowledge comes from experience- we have no experience of ‘universe making’</vt:lpstr>
      <vt:lpstr>Note-</vt:lpstr>
      <vt:lpstr>Homework- for Thursday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necessarily designed by God</dc:title>
  <dc:creator>Becki</dc:creator>
  <cp:lastModifiedBy>Becki</cp:lastModifiedBy>
  <cp:revision>36</cp:revision>
  <dcterms:created xsi:type="dcterms:W3CDTF">2014-01-18T15:55:32Z</dcterms:created>
  <dcterms:modified xsi:type="dcterms:W3CDTF">2014-01-18T20:16:32Z</dcterms:modified>
</cp:coreProperties>
</file>